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Barlow Medium" panose="020F0502020204030204" pitchFamily="2" charset="0"/>
      <p:regular r:id="rId19"/>
    </p:embeddedFont>
    <p:embeddedFont>
      <p:font typeface="Canva Sans Bold" panose="020B0604020202020204" charset="0"/>
      <p:regular r:id="rId20"/>
    </p:embeddedFont>
    <p:embeddedFont>
      <p:font typeface="Chewy" panose="020B0604020202020204" charset="0"/>
      <p:regular r:id="rId21"/>
    </p:embeddedFont>
    <p:embeddedFont>
      <p:font typeface="Londrina Solid" panose="020B0604020202020204" charset="0"/>
      <p:regular r:id="rId22"/>
    </p:embeddedFon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Montserrat Bold" panose="00000800000000000000" pitchFamily="2" charset="0"/>
      <p:regular r:id="rId27"/>
      <p:bold r:id="rId28"/>
    </p:embeddedFont>
    <p:embeddedFont>
      <p:font typeface="Montserrat Medium" panose="00000600000000000000" pitchFamily="2" charset="0"/>
      <p:regular r:id="rId29"/>
      <p:italic r:id="rId30"/>
    </p:embeddedFont>
    <p:embeddedFont>
      <p:font typeface="Open Sans" panose="020B0606030504020204" pitchFamily="34" charset="0"/>
      <p:regular r:id="rId31"/>
    </p:embeddedFont>
    <p:embeddedFont>
      <p:font typeface="Open Sans Bold" panose="020B0806030504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05.11.2025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26" Type="http://schemas.openxmlformats.org/officeDocument/2006/relationships/image" Target="../media/image61.svg"/><Relationship Id="rId3" Type="http://schemas.openxmlformats.org/officeDocument/2006/relationships/image" Target="../media/image5.png"/><Relationship Id="rId21" Type="http://schemas.openxmlformats.org/officeDocument/2006/relationships/image" Target="../media/image56.png"/><Relationship Id="rId34" Type="http://schemas.openxmlformats.org/officeDocument/2006/relationships/image" Target="../media/image69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24" Type="http://schemas.openxmlformats.org/officeDocument/2006/relationships/image" Target="../media/image59.svg"/><Relationship Id="rId32" Type="http://schemas.openxmlformats.org/officeDocument/2006/relationships/image" Target="../media/image67.svg"/><Relationship Id="rId5" Type="http://schemas.openxmlformats.org/officeDocument/2006/relationships/image" Target="../media/image40.sv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sv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9.svg"/><Relationship Id="rId22" Type="http://schemas.openxmlformats.org/officeDocument/2006/relationships/image" Target="../media/image57.svg"/><Relationship Id="rId27" Type="http://schemas.openxmlformats.org/officeDocument/2006/relationships/image" Target="../media/image62.png"/><Relationship Id="rId30" Type="http://schemas.openxmlformats.org/officeDocument/2006/relationships/image" Target="../media/image65.svg"/><Relationship Id="rId8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image" Target="../media/image70.png"/><Relationship Id="rId21" Type="http://schemas.openxmlformats.org/officeDocument/2006/relationships/image" Target="../media/image86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1.sv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5.sv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4.png"/><Relationship Id="rId2" Type="http://schemas.openxmlformats.org/officeDocument/2006/relationships/image" Target="../media/image90.jpeg"/><Relationship Id="rId16" Type="http://schemas.openxmlformats.org/officeDocument/2006/relationships/image" Target="../media/image7.png"/><Relationship Id="rId20" Type="http://schemas.openxmlformats.org/officeDocument/2006/relationships/image" Target="../media/image10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svg"/><Relationship Id="rId19" Type="http://schemas.openxmlformats.org/officeDocument/2006/relationships/image" Target="../media/image106.png"/><Relationship Id="rId4" Type="http://schemas.openxmlformats.org/officeDocument/2006/relationships/image" Target="../media/image92.sv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7.png"/><Relationship Id="rId9" Type="http://schemas.openxmlformats.org/officeDocument/2006/relationships/image" Target="../media/image1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10" Type="http://schemas.openxmlformats.org/officeDocument/2006/relationships/image" Target="../media/image18.svg"/><Relationship Id="rId4" Type="http://schemas.openxmlformats.org/officeDocument/2006/relationships/image" Target="../media/image6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5.sv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4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10" Type="http://schemas.openxmlformats.org/officeDocument/2006/relationships/image" Target="../media/image28.svg"/><Relationship Id="rId4" Type="http://schemas.openxmlformats.org/officeDocument/2006/relationships/image" Target="../media/image6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4499358" y="4469401"/>
            <a:ext cx="8999550" cy="806850"/>
            <a:chOff x="0" y="0"/>
            <a:chExt cx="11999400" cy="1075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999340" cy="1075817"/>
            </a:xfrm>
            <a:custGeom>
              <a:avLst/>
              <a:gdLst/>
              <a:ahLst/>
              <a:cxnLst/>
              <a:rect l="l" t="t" r="r" b="b"/>
              <a:pathLst>
                <a:path w="11999340" h="1075817">
                  <a:moveTo>
                    <a:pt x="0" y="537845"/>
                  </a:moveTo>
                  <a:cubicBezTo>
                    <a:pt x="0" y="240792"/>
                    <a:pt x="240792" y="0"/>
                    <a:pt x="537845" y="0"/>
                  </a:cubicBezTo>
                  <a:lnTo>
                    <a:pt x="11461496" y="0"/>
                  </a:lnTo>
                  <a:cubicBezTo>
                    <a:pt x="11758549" y="0"/>
                    <a:pt x="11999340" y="240792"/>
                    <a:pt x="11999340" y="537845"/>
                  </a:cubicBezTo>
                  <a:cubicBezTo>
                    <a:pt x="11999340" y="834898"/>
                    <a:pt x="11758549" y="1075690"/>
                    <a:pt x="11461496" y="1075690"/>
                  </a:cubicBezTo>
                  <a:lnTo>
                    <a:pt x="537845" y="1075690"/>
                  </a:lnTo>
                  <a:cubicBezTo>
                    <a:pt x="240792" y="1075817"/>
                    <a:pt x="0" y="835025"/>
                    <a:pt x="0" y="537845"/>
                  </a:cubicBezTo>
                  <a:close/>
                </a:path>
              </a:pathLst>
            </a:custGeom>
            <a:solidFill>
              <a:srgbClr val="E8486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11999400" cy="99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6"/>
                </a:lnSpc>
              </a:pPr>
              <a:r>
                <a:rPr lang="en-US" sz="36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Proyecto ABP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6860701" y="7590172"/>
            <a:ext cx="1967363" cy="1967363"/>
          </a:xfrm>
          <a:custGeom>
            <a:avLst/>
            <a:gdLst/>
            <a:ahLst/>
            <a:cxnLst/>
            <a:rect l="l" t="t" r="r" b="b"/>
            <a:pathLst>
              <a:path w="1967363" h="1967363">
                <a:moveTo>
                  <a:pt x="0" y="0"/>
                </a:moveTo>
                <a:lnTo>
                  <a:pt x="1967363" y="0"/>
                </a:lnTo>
                <a:lnTo>
                  <a:pt x="1967363" y="1967363"/>
                </a:lnTo>
                <a:lnTo>
                  <a:pt x="0" y="1967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4629" b="4629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8056263" y="712786"/>
            <a:ext cx="2596800" cy="1478514"/>
          </a:xfrm>
          <a:custGeom>
            <a:avLst/>
            <a:gdLst/>
            <a:ahLst/>
            <a:cxnLst/>
            <a:rect l="l" t="t" r="r" b="b"/>
            <a:pathLst>
              <a:path w="2596800" h="1478514">
                <a:moveTo>
                  <a:pt x="0" y="0"/>
                </a:moveTo>
                <a:lnTo>
                  <a:pt x="2596800" y="0"/>
                </a:lnTo>
                <a:lnTo>
                  <a:pt x="2596800" y="1478514"/>
                </a:lnTo>
                <a:lnTo>
                  <a:pt x="0" y="1478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39" r="-3668" b="-3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9354663" y="7699050"/>
            <a:ext cx="2149298" cy="1858485"/>
          </a:xfrm>
          <a:custGeom>
            <a:avLst/>
            <a:gdLst/>
            <a:ahLst/>
            <a:cxnLst/>
            <a:rect l="l" t="t" r="r" b="b"/>
            <a:pathLst>
              <a:path w="2149298" h="1858485">
                <a:moveTo>
                  <a:pt x="0" y="0"/>
                </a:moveTo>
                <a:lnTo>
                  <a:pt x="2149299" y="0"/>
                </a:lnTo>
                <a:lnTo>
                  <a:pt x="2149299" y="1858485"/>
                </a:lnTo>
                <a:lnTo>
                  <a:pt x="0" y="18584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58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TextBox 9"/>
          <p:cNvSpPr txBox="1"/>
          <p:nvPr/>
        </p:nvSpPr>
        <p:spPr>
          <a:xfrm>
            <a:off x="291933" y="2543725"/>
            <a:ext cx="1741440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GUÍAS TURíSTICOS COMUNALES </a:t>
            </a:r>
          </a:p>
          <a:p>
            <a:pPr algn="ctr">
              <a:lnSpc>
                <a:spcPts val="6480"/>
              </a:lnSpc>
            </a:pPr>
            <a:r>
              <a:rPr lang="en-US" sz="6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DEL EMA CORNEJO DE BOYERUCA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4426925" y="5428651"/>
            <a:ext cx="9144417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Expositores: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Emilia Leal Torres (8° Básico)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Saúl Leal Torres (5° Básico)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26925" y="7102786"/>
            <a:ext cx="9144417" cy="39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Patrocinado por: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1950968" y="3019238"/>
            <a:ext cx="2551000" cy="1395044"/>
            <a:chOff x="0" y="0"/>
            <a:chExt cx="798874" cy="4368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8874" cy="436873"/>
            </a:xfrm>
            <a:custGeom>
              <a:avLst/>
              <a:gdLst/>
              <a:ahLst/>
              <a:cxnLst/>
              <a:rect l="l" t="t" r="r" b="b"/>
              <a:pathLst>
                <a:path w="798874" h="436873">
                  <a:moveTo>
                    <a:pt x="0" y="0"/>
                  </a:moveTo>
                  <a:lnTo>
                    <a:pt x="798874" y="0"/>
                  </a:lnTo>
                  <a:lnTo>
                    <a:pt x="798874" y="436873"/>
                  </a:lnTo>
                  <a:lnTo>
                    <a:pt x="0" y="436873"/>
                  </a:lnTo>
                  <a:close/>
                </a:path>
              </a:pathLst>
            </a:custGeom>
            <a:solidFill>
              <a:srgbClr val="DADB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98874" cy="484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2329" y="6656816"/>
            <a:ext cx="2551000" cy="1395044"/>
            <a:chOff x="0" y="0"/>
            <a:chExt cx="798874" cy="4368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8874" cy="436873"/>
            </a:xfrm>
            <a:custGeom>
              <a:avLst/>
              <a:gdLst/>
              <a:ahLst/>
              <a:cxnLst/>
              <a:rect l="l" t="t" r="r" b="b"/>
              <a:pathLst>
                <a:path w="798874" h="436873">
                  <a:moveTo>
                    <a:pt x="0" y="0"/>
                  </a:moveTo>
                  <a:lnTo>
                    <a:pt x="798874" y="0"/>
                  </a:lnTo>
                  <a:lnTo>
                    <a:pt x="798874" y="436873"/>
                  </a:lnTo>
                  <a:lnTo>
                    <a:pt x="0" y="436873"/>
                  </a:lnTo>
                  <a:close/>
                </a:path>
              </a:pathLst>
            </a:custGeom>
            <a:solidFill>
              <a:srgbClr val="C6FFF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98874" cy="484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333199" y="-2571051"/>
            <a:ext cx="14561215" cy="15429102"/>
          </a:xfrm>
          <a:custGeom>
            <a:avLst/>
            <a:gdLst/>
            <a:ahLst/>
            <a:cxnLst/>
            <a:rect l="l" t="t" r="r" b="b"/>
            <a:pathLst>
              <a:path w="14561215" h="15429102">
                <a:moveTo>
                  <a:pt x="0" y="0"/>
                </a:moveTo>
                <a:lnTo>
                  <a:pt x="14561215" y="0"/>
                </a:lnTo>
                <a:lnTo>
                  <a:pt x="14561215" y="15429102"/>
                </a:lnTo>
                <a:lnTo>
                  <a:pt x="0" y="154291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>
            <a:off x="17223042" y="2819106"/>
            <a:ext cx="667416" cy="404621"/>
          </a:xfrm>
          <a:custGeom>
            <a:avLst/>
            <a:gdLst/>
            <a:ahLst/>
            <a:cxnLst/>
            <a:rect l="l" t="t" r="r" b="b"/>
            <a:pathLst>
              <a:path w="667416" h="404621">
                <a:moveTo>
                  <a:pt x="0" y="0"/>
                </a:moveTo>
                <a:lnTo>
                  <a:pt x="667415" y="0"/>
                </a:lnTo>
                <a:lnTo>
                  <a:pt x="667415" y="404621"/>
                </a:lnTo>
                <a:lnTo>
                  <a:pt x="0" y="4046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1" name="Group 11"/>
          <p:cNvGrpSpPr/>
          <p:nvPr/>
        </p:nvGrpSpPr>
        <p:grpSpPr>
          <a:xfrm>
            <a:off x="4842697" y="2983567"/>
            <a:ext cx="2741500" cy="1395044"/>
            <a:chOff x="0" y="0"/>
            <a:chExt cx="858531" cy="4368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58531" cy="436873"/>
            </a:xfrm>
            <a:custGeom>
              <a:avLst/>
              <a:gdLst/>
              <a:ahLst/>
              <a:cxnLst/>
              <a:rect l="l" t="t" r="r" b="b"/>
              <a:pathLst>
                <a:path w="858531" h="436873">
                  <a:moveTo>
                    <a:pt x="0" y="0"/>
                  </a:moveTo>
                  <a:lnTo>
                    <a:pt x="858531" y="0"/>
                  </a:lnTo>
                  <a:lnTo>
                    <a:pt x="858531" y="436873"/>
                  </a:lnTo>
                  <a:lnTo>
                    <a:pt x="0" y="436873"/>
                  </a:lnTo>
                  <a:close/>
                </a:path>
              </a:pathLst>
            </a:custGeom>
            <a:solidFill>
              <a:srgbClr val="D3F1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58531" cy="484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842697" y="6656816"/>
            <a:ext cx="2551000" cy="1395044"/>
            <a:chOff x="0" y="0"/>
            <a:chExt cx="798874" cy="43687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98874" cy="436873"/>
            </a:xfrm>
            <a:custGeom>
              <a:avLst/>
              <a:gdLst/>
              <a:ahLst/>
              <a:cxnLst/>
              <a:rect l="l" t="t" r="r" b="b"/>
              <a:pathLst>
                <a:path w="798874" h="436873">
                  <a:moveTo>
                    <a:pt x="0" y="0"/>
                  </a:moveTo>
                  <a:lnTo>
                    <a:pt x="798874" y="0"/>
                  </a:lnTo>
                  <a:lnTo>
                    <a:pt x="798874" y="436873"/>
                  </a:lnTo>
                  <a:lnTo>
                    <a:pt x="0" y="436873"/>
                  </a:lnTo>
                  <a:close/>
                </a:path>
              </a:pathLst>
            </a:custGeom>
            <a:solidFill>
              <a:srgbClr val="E5FFA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798874" cy="484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398110" y="3388919"/>
            <a:ext cx="1970636" cy="1159932"/>
            <a:chOff x="0" y="0"/>
            <a:chExt cx="690443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90443" cy="406400"/>
            </a:xfrm>
            <a:custGeom>
              <a:avLst/>
              <a:gdLst/>
              <a:ahLst/>
              <a:cxnLst/>
              <a:rect l="l" t="t" r="r" b="b"/>
              <a:pathLst>
                <a:path w="690443" h="406400">
                  <a:moveTo>
                    <a:pt x="487243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87243" y="406400"/>
                  </a:lnTo>
                  <a:lnTo>
                    <a:pt x="690443" y="203200"/>
                  </a:lnTo>
                  <a:lnTo>
                    <a:pt x="487243" y="0"/>
                  </a:lnTo>
                  <a:close/>
                </a:path>
              </a:pathLst>
            </a:custGeom>
            <a:solidFill>
              <a:srgbClr val="4C50A9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576143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398110" y="7062169"/>
            <a:ext cx="1970636" cy="1159932"/>
            <a:chOff x="0" y="0"/>
            <a:chExt cx="690443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90443" cy="406400"/>
            </a:xfrm>
            <a:custGeom>
              <a:avLst/>
              <a:gdLst/>
              <a:ahLst/>
              <a:cxnLst/>
              <a:rect l="l" t="t" r="r" b="b"/>
              <a:pathLst>
                <a:path w="690443" h="406400">
                  <a:moveTo>
                    <a:pt x="487243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87243" y="406400"/>
                  </a:lnTo>
                  <a:lnTo>
                    <a:pt x="690443" y="203200"/>
                  </a:lnTo>
                  <a:lnTo>
                    <a:pt x="487243" y="0"/>
                  </a:lnTo>
                  <a:close/>
                </a:path>
              </a:pathLst>
            </a:custGeom>
            <a:solidFill>
              <a:srgbClr val="00B4A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576143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3788477" y="3388919"/>
            <a:ext cx="1970636" cy="1159932"/>
            <a:chOff x="0" y="0"/>
            <a:chExt cx="690443" cy="4064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90443" cy="406400"/>
            </a:xfrm>
            <a:custGeom>
              <a:avLst/>
              <a:gdLst/>
              <a:ahLst/>
              <a:cxnLst/>
              <a:rect l="l" t="t" r="r" b="b"/>
              <a:pathLst>
                <a:path w="690443" h="406400">
                  <a:moveTo>
                    <a:pt x="487243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87243" y="406400"/>
                  </a:lnTo>
                  <a:lnTo>
                    <a:pt x="690443" y="203200"/>
                  </a:lnTo>
                  <a:lnTo>
                    <a:pt x="487243" y="0"/>
                  </a:lnTo>
                  <a:close/>
                </a:path>
              </a:pathLst>
            </a:custGeom>
            <a:solidFill>
              <a:srgbClr val="007BB3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576143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5400000">
            <a:off x="3788477" y="7062169"/>
            <a:ext cx="1970636" cy="1159932"/>
            <a:chOff x="0" y="0"/>
            <a:chExt cx="690443" cy="4064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90443" cy="406400"/>
            </a:xfrm>
            <a:custGeom>
              <a:avLst/>
              <a:gdLst/>
              <a:ahLst/>
              <a:cxnLst/>
              <a:rect l="l" t="t" r="r" b="b"/>
              <a:pathLst>
                <a:path w="690443" h="406400">
                  <a:moveTo>
                    <a:pt x="487243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87243" y="406400"/>
                  </a:lnTo>
                  <a:lnTo>
                    <a:pt x="690443" y="203200"/>
                  </a:lnTo>
                  <a:lnTo>
                    <a:pt x="487243" y="0"/>
                  </a:lnTo>
                  <a:close/>
                </a:path>
              </a:pathLst>
            </a:custGeom>
            <a:solidFill>
              <a:srgbClr val="89CB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576143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233064" y="2983567"/>
            <a:ext cx="2806261" cy="1395044"/>
            <a:chOff x="0" y="0"/>
            <a:chExt cx="878811" cy="43687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78811" cy="436873"/>
            </a:xfrm>
            <a:custGeom>
              <a:avLst/>
              <a:gdLst/>
              <a:ahLst/>
              <a:cxnLst/>
              <a:rect l="l" t="t" r="r" b="b"/>
              <a:pathLst>
                <a:path w="878811" h="436873">
                  <a:moveTo>
                    <a:pt x="0" y="0"/>
                  </a:moveTo>
                  <a:lnTo>
                    <a:pt x="878811" y="0"/>
                  </a:lnTo>
                  <a:lnTo>
                    <a:pt x="878811" y="436873"/>
                  </a:lnTo>
                  <a:lnTo>
                    <a:pt x="0" y="436873"/>
                  </a:lnTo>
                  <a:close/>
                </a:path>
              </a:pathLst>
            </a:custGeom>
            <a:solidFill>
              <a:srgbClr val="C6FFF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878811" cy="484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233064" y="6656816"/>
            <a:ext cx="2551000" cy="1395044"/>
            <a:chOff x="0" y="0"/>
            <a:chExt cx="798874" cy="43687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98874" cy="436873"/>
            </a:xfrm>
            <a:custGeom>
              <a:avLst/>
              <a:gdLst/>
              <a:ahLst/>
              <a:cxnLst/>
              <a:rect l="l" t="t" r="r" b="b"/>
              <a:pathLst>
                <a:path w="798874" h="436873">
                  <a:moveTo>
                    <a:pt x="0" y="0"/>
                  </a:moveTo>
                  <a:lnTo>
                    <a:pt x="798874" y="0"/>
                  </a:lnTo>
                  <a:lnTo>
                    <a:pt x="798874" y="436873"/>
                  </a:lnTo>
                  <a:lnTo>
                    <a:pt x="0" y="436873"/>
                  </a:lnTo>
                  <a:close/>
                </a:path>
              </a:pathLst>
            </a:custGeom>
            <a:solidFill>
              <a:srgbClr val="FFF1B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798874" cy="484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5400000">
            <a:off x="7178844" y="3388919"/>
            <a:ext cx="1970636" cy="1159932"/>
            <a:chOff x="0" y="0"/>
            <a:chExt cx="690443" cy="4064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90443" cy="406400"/>
            </a:xfrm>
            <a:custGeom>
              <a:avLst/>
              <a:gdLst/>
              <a:ahLst/>
              <a:cxnLst/>
              <a:rect l="l" t="t" r="r" b="b"/>
              <a:pathLst>
                <a:path w="690443" h="406400">
                  <a:moveTo>
                    <a:pt x="487243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87243" y="406400"/>
                  </a:lnTo>
                  <a:lnTo>
                    <a:pt x="690443" y="203200"/>
                  </a:lnTo>
                  <a:lnTo>
                    <a:pt x="487243" y="0"/>
                  </a:lnTo>
                  <a:close/>
                </a:path>
              </a:pathLst>
            </a:custGeom>
            <a:solidFill>
              <a:srgbClr val="00B4A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576143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5400000">
            <a:off x="7178844" y="7062169"/>
            <a:ext cx="1970636" cy="1159932"/>
            <a:chOff x="0" y="0"/>
            <a:chExt cx="690443" cy="4064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90443" cy="406400"/>
            </a:xfrm>
            <a:custGeom>
              <a:avLst/>
              <a:gdLst/>
              <a:ahLst/>
              <a:cxnLst/>
              <a:rect l="l" t="t" r="r" b="b"/>
              <a:pathLst>
                <a:path w="690443" h="406400">
                  <a:moveTo>
                    <a:pt x="487243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87243" y="406400"/>
                  </a:lnTo>
                  <a:lnTo>
                    <a:pt x="690443" y="203200"/>
                  </a:lnTo>
                  <a:lnTo>
                    <a:pt x="487243" y="0"/>
                  </a:lnTo>
                  <a:close/>
                </a:path>
              </a:pathLst>
            </a:custGeom>
            <a:solidFill>
              <a:srgbClr val="FDC6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576143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1623432" y="2983567"/>
            <a:ext cx="2741500" cy="1395044"/>
            <a:chOff x="0" y="0"/>
            <a:chExt cx="858531" cy="436873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58531" cy="436873"/>
            </a:xfrm>
            <a:custGeom>
              <a:avLst/>
              <a:gdLst/>
              <a:ahLst/>
              <a:cxnLst/>
              <a:rect l="l" t="t" r="r" b="b"/>
              <a:pathLst>
                <a:path w="858531" h="436873">
                  <a:moveTo>
                    <a:pt x="0" y="0"/>
                  </a:moveTo>
                  <a:lnTo>
                    <a:pt x="858531" y="0"/>
                  </a:lnTo>
                  <a:lnTo>
                    <a:pt x="858531" y="436873"/>
                  </a:lnTo>
                  <a:lnTo>
                    <a:pt x="0" y="436873"/>
                  </a:lnTo>
                  <a:close/>
                </a:path>
              </a:pathLst>
            </a:custGeom>
            <a:solidFill>
              <a:srgbClr val="E5FFA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858531" cy="484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1623432" y="6656816"/>
            <a:ext cx="2551000" cy="1395044"/>
            <a:chOff x="0" y="0"/>
            <a:chExt cx="798874" cy="43687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798874" cy="436873"/>
            </a:xfrm>
            <a:custGeom>
              <a:avLst/>
              <a:gdLst/>
              <a:ahLst/>
              <a:cxnLst/>
              <a:rect l="l" t="t" r="r" b="b"/>
              <a:pathLst>
                <a:path w="798874" h="436873">
                  <a:moveTo>
                    <a:pt x="0" y="0"/>
                  </a:moveTo>
                  <a:lnTo>
                    <a:pt x="798874" y="0"/>
                  </a:lnTo>
                  <a:lnTo>
                    <a:pt x="798874" y="436873"/>
                  </a:lnTo>
                  <a:lnTo>
                    <a:pt x="0" y="436873"/>
                  </a:lnTo>
                  <a:close/>
                </a:path>
              </a:pathLst>
            </a:custGeom>
            <a:solidFill>
              <a:srgbClr val="DADB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798874" cy="484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 rot="5400000">
            <a:off x="10569212" y="3388919"/>
            <a:ext cx="1970636" cy="1159932"/>
            <a:chOff x="0" y="0"/>
            <a:chExt cx="690443" cy="4064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90443" cy="406400"/>
            </a:xfrm>
            <a:custGeom>
              <a:avLst/>
              <a:gdLst/>
              <a:ahLst/>
              <a:cxnLst/>
              <a:rect l="l" t="t" r="r" b="b"/>
              <a:pathLst>
                <a:path w="690443" h="406400">
                  <a:moveTo>
                    <a:pt x="487243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87243" y="406400"/>
                  </a:lnTo>
                  <a:lnTo>
                    <a:pt x="690443" y="203200"/>
                  </a:lnTo>
                  <a:lnTo>
                    <a:pt x="487243" y="0"/>
                  </a:lnTo>
                  <a:close/>
                </a:path>
              </a:pathLst>
            </a:custGeom>
            <a:solidFill>
              <a:srgbClr val="89CB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47625"/>
              <a:ext cx="576143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 rot="5400000">
            <a:off x="10569212" y="7062169"/>
            <a:ext cx="1970636" cy="1159932"/>
            <a:chOff x="0" y="0"/>
            <a:chExt cx="690443" cy="4064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90443" cy="406400"/>
            </a:xfrm>
            <a:custGeom>
              <a:avLst/>
              <a:gdLst/>
              <a:ahLst/>
              <a:cxnLst/>
              <a:rect l="l" t="t" r="r" b="b"/>
              <a:pathLst>
                <a:path w="690443" h="406400">
                  <a:moveTo>
                    <a:pt x="487243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87243" y="406400"/>
                  </a:lnTo>
                  <a:lnTo>
                    <a:pt x="690443" y="203200"/>
                  </a:lnTo>
                  <a:lnTo>
                    <a:pt x="487243" y="0"/>
                  </a:lnTo>
                  <a:close/>
                </a:path>
              </a:pathLst>
            </a:custGeom>
            <a:solidFill>
              <a:srgbClr val="4C50A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576143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5013799" y="2983567"/>
            <a:ext cx="2551000" cy="1395044"/>
            <a:chOff x="0" y="0"/>
            <a:chExt cx="798874" cy="43687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798874" cy="436873"/>
            </a:xfrm>
            <a:custGeom>
              <a:avLst/>
              <a:gdLst/>
              <a:ahLst/>
              <a:cxnLst/>
              <a:rect l="l" t="t" r="r" b="b"/>
              <a:pathLst>
                <a:path w="798874" h="436873">
                  <a:moveTo>
                    <a:pt x="0" y="0"/>
                  </a:moveTo>
                  <a:lnTo>
                    <a:pt x="798874" y="0"/>
                  </a:lnTo>
                  <a:lnTo>
                    <a:pt x="798874" y="436873"/>
                  </a:lnTo>
                  <a:lnTo>
                    <a:pt x="0" y="436873"/>
                  </a:lnTo>
                  <a:close/>
                </a:path>
              </a:pathLst>
            </a:custGeom>
            <a:solidFill>
              <a:srgbClr val="FFF1B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47625"/>
              <a:ext cx="798874" cy="484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5013799" y="6656816"/>
            <a:ext cx="2551000" cy="1395044"/>
            <a:chOff x="0" y="0"/>
            <a:chExt cx="798874" cy="436873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798874" cy="436873"/>
            </a:xfrm>
            <a:custGeom>
              <a:avLst/>
              <a:gdLst/>
              <a:ahLst/>
              <a:cxnLst/>
              <a:rect l="l" t="t" r="r" b="b"/>
              <a:pathLst>
                <a:path w="798874" h="436873">
                  <a:moveTo>
                    <a:pt x="0" y="0"/>
                  </a:moveTo>
                  <a:lnTo>
                    <a:pt x="798874" y="0"/>
                  </a:lnTo>
                  <a:lnTo>
                    <a:pt x="798874" y="436873"/>
                  </a:lnTo>
                  <a:lnTo>
                    <a:pt x="0" y="436873"/>
                  </a:lnTo>
                  <a:close/>
                </a:path>
              </a:pathLst>
            </a:custGeom>
            <a:solidFill>
              <a:srgbClr val="D3F1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47625"/>
              <a:ext cx="798874" cy="4844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 rot="5400000">
            <a:off x="13959579" y="3388919"/>
            <a:ext cx="1970636" cy="1159932"/>
            <a:chOff x="0" y="0"/>
            <a:chExt cx="690443" cy="4064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690443" cy="406400"/>
            </a:xfrm>
            <a:custGeom>
              <a:avLst/>
              <a:gdLst/>
              <a:ahLst/>
              <a:cxnLst/>
              <a:rect l="l" t="t" r="r" b="b"/>
              <a:pathLst>
                <a:path w="690443" h="406400">
                  <a:moveTo>
                    <a:pt x="487243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87243" y="406400"/>
                  </a:lnTo>
                  <a:lnTo>
                    <a:pt x="690443" y="203200"/>
                  </a:lnTo>
                  <a:lnTo>
                    <a:pt x="487243" y="0"/>
                  </a:lnTo>
                  <a:close/>
                </a:path>
              </a:pathLst>
            </a:custGeom>
            <a:solidFill>
              <a:srgbClr val="FDC600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47625"/>
              <a:ext cx="576143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 rot="5400000">
            <a:off x="13959579" y="7062169"/>
            <a:ext cx="1970636" cy="1159932"/>
            <a:chOff x="0" y="0"/>
            <a:chExt cx="690443" cy="4064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690443" cy="406400"/>
            </a:xfrm>
            <a:custGeom>
              <a:avLst/>
              <a:gdLst/>
              <a:ahLst/>
              <a:cxnLst/>
              <a:rect l="l" t="t" r="r" b="b"/>
              <a:pathLst>
                <a:path w="690443" h="406400">
                  <a:moveTo>
                    <a:pt x="487243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487243" y="406400"/>
                  </a:lnTo>
                  <a:lnTo>
                    <a:pt x="690443" y="203200"/>
                  </a:lnTo>
                  <a:lnTo>
                    <a:pt x="487243" y="0"/>
                  </a:lnTo>
                  <a:close/>
                </a:path>
              </a:pathLst>
            </a:custGeom>
            <a:solidFill>
              <a:srgbClr val="007BB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L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47625"/>
              <a:ext cx="576143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111600" y="4198946"/>
            <a:ext cx="543654" cy="533162"/>
            <a:chOff x="0" y="0"/>
            <a:chExt cx="724872" cy="710883"/>
          </a:xfrm>
        </p:grpSpPr>
        <p:grpSp>
          <p:nvGrpSpPr>
            <p:cNvPr id="66" name="Group 66"/>
            <p:cNvGrpSpPr/>
            <p:nvPr/>
          </p:nvGrpSpPr>
          <p:grpSpPr>
            <a:xfrm>
              <a:off x="6995" y="0"/>
              <a:ext cx="710883" cy="710883"/>
              <a:chOff x="0" y="0"/>
              <a:chExt cx="812800" cy="81280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9" name="TextBox 69"/>
            <p:cNvSpPr txBox="1"/>
            <p:nvPr/>
          </p:nvSpPr>
          <p:spPr>
            <a:xfrm>
              <a:off x="0" y="141877"/>
              <a:ext cx="724872" cy="398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5"/>
                </a:lnSpc>
              </a:pPr>
              <a:r>
                <a:rPr lang="en-US" sz="182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01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111600" y="7871004"/>
            <a:ext cx="543654" cy="533162"/>
            <a:chOff x="0" y="0"/>
            <a:chExt cx="724872" cy="710883"/>
          </a:xfrm>
        </p:grpSpPr>
        <p:grpSp>
          <p:nvGrpSpPr>
            <p:cNvPr id="71" name="Group 71"/>
            <p:cNvGrpSpPr/>
            <p:nvPr/>
          </p:nvGrpSpPr>
          <p:grpSpPr>
            <a:xfrm>
              <a:off x="6995" y="0"/>
              <a:ext cx="710883" cy="710883"/>
              <a:chOff x="0" y="0"/>
              <a:chExt cx="812800" cy="812800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4" name="TextBox 74"/>
            <p:cNvSpPr txBox="1"/>
            <p:nvPr/>
          </p:nvSpPr>
          <p:spPr>
            <a:xfrm>
              <a:off x="0" y="141877"/>
              <a:ext cx="724872" cy="398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5"/>
                </a:lnSpc>
              </a:pPr>
              <a:r>
                <a:rPr lang="en-US" sz="182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06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4501968" y="4198946"/>
            <a:ext cx="543654" cy="533162"/>
            <a:chOff x="0" y="0"/>
            <a:chExt cx="724872" cy="710883"/>
          </a:xfrm>
        </p:grpSpPr>
        <p:grpSp>
          <p:nvGrpSpPr>
            <p:cNvPr id="76" name="Group 76"/>
            <p:cNvGrpSpPr/>
            <p:nvPr/>
          </p:nvGrpSpPr>
          <p:grpSpPr>
            <a:xfrm>
              <a:off x="6995" y="0"/>
              <a:ext cx="710883" cy="710883"/>
              <a:chOff x="0" y="0"/>
              <a:chExt cx="812800" cy="8128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9" name="TextBox 79"/>
            <p:cNvSpPr txBox="1"/>
            <p:nvPr/>
          </p:nvSpPr>
          <p:spPr>
            <a:xfrm>
              <a:off x="0" y="141877"/>
              <a:ext cx="724872" cy="398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5"/>
                </a:lnSpc>
              </a:pPr>
              <a:r>
                <a:rPr lang="en-US" sz="182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02</a:t>
              </a: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4501968" y="7871004"/>
            <a:ext cx="543654" cy="533162"/>
            <a:chOff x="0" y="0"/>
            <a:chExt cx="724872" cy="710883"/>
          </a:xfrm>
        </p:grpSpPr>
        <p:grpSp>
          <p:nvGrpSpPr>
            <p:cNvPr id="81" name="Group 81"/>
            <p:cNvGrpSpPr/>
            <p:nvPr/>
          </p:nvGrpSpPr>
          <p:grpSpPr>
            <a:xfrm>
              <a:off x="6995" y="0"/>
              <a:ext cx="710883" cy="710883"/>
              <a:chOff x="0" y="0"/>
              <a:chExt cx="812800" cy="81280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83" name="TextBox 8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4" name="TextBox 84"/>
            <p:cNvSpPr txBox="1"/>
            <p:nvPr/>
          </p:nvSpPr>
          <p:spPr>
            <a:xfrm>
              <a:off x="0" y="141877"/>
              <a:ext cx="724872" cy="398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5"/>
                </a:lnSpc>
              </a:pPr>
              <a:r>
                <a:rPr lang="en-US" sz="182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07</a:t>
              </a: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7892335" y="4198946"/>
            <a:ext cx="543654" cy="533162"/>
            <a:chOff x="0" y="0"/>
            <a:chExt cx="724872" cy="710883"/>
          </a:xfrm>
        </p:grpSpPr>
        <p:grpSp>
          <p:nvGrpSpPr>
            <p:cNvPr id="86" name="Group 86"/>
            <p:cNvGrpSpPr/>
            <p:nvPr/>
          </p:nvGrpSpPr>
          <p:grpSpPr>
            <a:xfrm>
              <a:off x="6995" y="0"/>
              <a:ext cx="710883" cy="710883"/>
              <a:chOff x="0" y="0"/>
              <a:chExt cx="812800" cy="812800"/>
            </a:xfrm>
          </p:grpSpPr>
          <p:sp>
            <p:nvSpPr>
              <p:cNvPr id="87" name="Freeform 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88" name="TextBox 8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9" name="TextBox 89"/>
            <p:cNvSpPr txBox="1"/>
            <p:nvPr/>
          </p:nvSpPr>
          <p:spPr>
            <a:xfrm>
              <a:off x="0" y="141877"/>
              <a:ext cx="724872" cy="398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5"/>
                </a:lnSpc>
              </a:pPr>
              <a:r>
                <a:rPr lang="en-US" sz="182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03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7892335" y="7871004"/>
            <a:ext cx="543654" cy="533162"/>
            <a:chOff x="0" y="0"/>
            <a:chExt cx="724872" cy="710883"/>
          </a:xfrm>
        </p:grpSpPr>
        <p:grpSp>
          <p:nvGrpSpPr>
            <p:cNvPr id="91" name="Group 91"/>
            <p:cNvGrpSpPr/>
            <p:nvPr/>
          </p:nvGrpSpPr>
          <p:grpSpPr>
            <a:xfrm>
              <a:off x="6995" y="0"/>
              <a:ext cx="710883" cy="710883"/>
              <a:chOff x="0" y="0"/>
              <a:chExt cx="812800" cy="812800"/>
            </a:xfrm>
          </p:grpSpPr>
          <p:sp>
            <p:nvSpPr>
              <p:cNvPr id="92" name="Freeform 9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93" name="TextBox 9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4" name="TextBox 94"/>
            <p:cNvSpPr txBox="1"/>
            <p:nvPr/>
          </p:nvSpPr>
          <p:spPr>
            <a:xfrm>
              <a:off x="0" y="141877"/>
              <a:ext cx="724872" cy="398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5"/>
                </a:lnSpc>
              </a:pPr>
              <a:r>
                <a:rPr lang="en-US" sz="182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08</a:t>
              </a:r>
            </a:p>
          </p:txBody>
        </p:sp>
      </p:grpSp>
      <p:grpSp>
        <p:nvGrpSpPr>
          <p:cNvPr id="95" name="Group 95"/>
          <p:cNvGrpSpPr/>
          <p:nvPr/>
        </p:nvGrpSpPr>
        <p:grpSpPr>
          <a:xfrm>
            <a:off x="11282703" y="4198946"/>
            <a:ext cx="543654" cy="533162"/>
            <a:chOff x="0" y="0"/>
            <a:chExt cx="724872" cy="710883"/>
          </a:xfrm>
        </p:grpSpPr>
        <p:grpSp>
          <p:nvGrpSpPr>
            <p:cNvPr id="96" name="Group 96"/>
            <p:cNvGrpSpPr/>
            <p:nvPr/>
          </p:nvGrpSpPr>
          <p:grpSpPr>
            <a:xfrm>
              <a:off x="6995" y="0"/>
              <a:ext cx="710883" cy="710883"/>
              <a:chOff x="0" y="0"/>
              <a:chExt cx="812800" cy="812800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98" name="TextBox 9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9" name="TextBox 99"/>
            <p:cNvSpPr txBox="1"/>
            <p:nvPr/>
          </p:nvSpPr>
          <p:spPr>
            <a:xfrm>
              <a:off x="0" y="141877"/>
              <a:ext cx="724872" cy="398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5"/>
                </a:lnSpc>
              </a:pPr>
              <a:r>
                <a:rPr lang="en-US" sz="182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04</a:t>
              </a:r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11282703" y="7871004"/>
            <a:ext cx="543654" cy="533162"/>
            <a:chOff x="0" y="0"/>
            <a:chExt cx="724872" cy="710883"/>
          </a:xfrm>
        </p:grpSpPr>
        <p:grpSp>
          <p:nvGrpSpPr>
            <p:cNvPr id="101" name="Group 101"/>
            <p:cNvGrpSpPr/>
            <p:nvPr/>
          </p:nvGrpSpPr>
          <p:grpSpPr>
            <a:xfrm>
              <a:off x="6995" y="0"/>
              <a:ext cx="710883" cy="710883"/>
              <a:chOff x="0" y="0"/>
              <a:chExt cx="812800" cy="812800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03" name="TextBox 10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4" name="TextBox 104"/>
            <p:cNvSpPr txBox="1"/>
            <p:nvPr/>
          </p:nvSpPr>
          <p:spPr>
            <a:xfrm>
              <a:off x="0" y="141877"/>
              <a:ext cx="724872" cy="398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5"/>
                </a:lnSpc>
              </a:pPr>
              <a:r>
                <a:rPr lang="en-US" sz="182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09</a:t>
              </a:r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14673070" y="4198946"/>
            <a:ext cx="543654" cy="533162"/>
            <a:chOff x="0" y="0"/>
            <a:chExt cx="724872" cy="710883"/>
          </a:xfrm>
        </p:grpSpPr>
        <p:grpSp>
          <p:nvGrpSpPr>
            <p:cNvPr id="106" name="Group 106"/>
            <p:cNvGrpSpPr/>
            <p:nvPr/>
          </p:nvGrpSpPr>
          <p:grpSpPr>
            <a:xfrm>
              <a:off x="6995" y="0"/>
              <a:ext cx="710883" cy="710883"/>
              <a:chOff x="0" y="0"/>
              <a:chExt cx="812800" cy="812800"/>
            </a:xfrm>
          </p:grpSpPr>
          <p:sp>
            <p:nvSpPr>
              <p:cNvPr id="107" name="Freeform 10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08" name="TextBox 10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9" name="TextBox 109"/>
            <p:cNvSpPr txBox="1"/>
            <p:nvPr/>
          </p:nvSpPr>
          <p:spPr>
            <a:xfrm>
              <a:off x="0" y="141877"/>
              <a:ext cx="724872" cy="398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5"/>
                </a:lnSpc>
              </a:pPr>
              <a:r>
                <a:rPr lang="en-US" sz="182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05</a:t>
              </a:r>
            </a:p>
          </p:txBody>
        </p:sp>
      </p:grpSp>
      <p:grpSp>
        <p:nvGrpSpPr>
          <p:cNvPr id="110" name="Group 110"/>
          <p:cNvGrpSpPr/>
          <p:nvPr/>
        </p:nvGrpSpPr>
        <p:grpSpPr>
          <a:xfrm>
            <a:off x="14673070" y="7871004"/>
            <a:ext cx="543654" cy="533162"/>
            <a:chOff x="0" y="0"/>
            <a:chExt cx="724872" cy="710883"/>
          </a:xfrm>
        </p:grpSpPr>
        <p:grpSp>
          <p:nvGrpSpPr>
            <p:cNvPr id="111" name="Group 111"/>
            <p:cNvGrpSpPr/>
            <p:nvPr/>
          </p:nvGrpSpPr>
          <p:grpSpPr>
            <a:xfrm>
              <a:off x="6995" y="0"/>
              <a:ext cx="710883" cy="710883"/>
              <a:chOff x="0" y="0"/>
              <a:chExt cx="812800" cy="812800"/>
            </a:xfrm>
          </p:grpSpPr>
          <p:sp>
            <p:nvSpPr>
              <p:cNvPr id="112" name="Freeform 1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13" name="TextBox 1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4" name="TextBox 114"/>
            <p:cNvSpPr txBox="1"/>
            <p:nvPr/>
          </p:nvSpPr>
          <p:spPr>
            <a:xfrm>
              <a:off x="0" y="141877"/>
              <a:ext cx="724872" cy="398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5"/>
                </a:lnSpc>
              </a:pPr>
              <a:r>
                <a:rPr lang="en-US" sz="182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10</a:t>
              </a:r>
            </a:p>
          </p:txBody>
        </p:sp>
      </p:grpSp>
      <p:sp>
        <p:nvSpPr>
          <p:cNvPr id="115" name="Freeform 115"/>
          <p:cNvSpPr/>
          <p:nvPr/>
        </p:nvSpPr>
        <p:spPr>
          <a:xfrm>
            <a:off x="-486419" y="9321133"/>
            <a:ext cx="1029987" cy="1028700"/>
          </a:xfrm>
          <a:custGeom>
            <a:avLst/>
            <a:gdLst/>
            <a:ahLst/>
            <a:cxnLst/>
            <a:rect l="l" t="t" r="r" b="b"/>
            <a:pathLst>
              <a:path w="1029987" h="1028700">
                <a:moveTo>
                  <a:pt x="0" y="0"/>
                </a:moveTo>
                <a:lnTo>
                  <a:pt x="1029988" y="0"/>
                </a:lnTo>
                <a:lnTo>
                  <a:pt x="102998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6" name="Freeform 116"/>
          <p:cNvSpPr/>
          <p:nvPr/>
        </p:nvSpPr>
        <p:spPr>
          <a:xfrm>
            <a:off x="16937292" y="-548792"/>
            <a:ext cx="2175710" cy="2151233"/>
          </a:xfrm>
          <a:custGeom>
            <a:avLst/>
            <a:gdLst/>
            <a:ahLst/>
            <a:cxnLst/>
            <a:rect l="l" t="t" r="r" b="b"/>
            <a:pathLst>
              <a:path w="2175710" h="2151233">
                <a:moveTo>
                  <a:pt x="0" y="0"/>
                </a:moveTo>
                <a:lnTo>
                  <a:pt x="2175710" y="0"/>
                </a:lnTo>
                <a:lnTo>
                  <a:pt x="2175710" y="2151234"/>
                </a:lnTo>
                <a:lnTo>
                  <a:pt x="0" y="21512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7" name="Freeform 117"/>
          <p:cNvSpPr/>
          <p:nvPr/>
        </p:nvSpPr>
        <p:spPr>
          <a:xfrm>
            <a:off x="1265884" y="349047"/>
            <a:ext cx="2623145" cy="2874679"/>
          </a:xfrm>
          <a:custGeom>
            <a:avLst/>
            <a:gdLst/>
            <a:ahLst/>
            <a:cxnLst/>
            <a:rect l="l" t="t" r="r" b="b"/>
            <a:pathLst>
              <a:path w="2623145" h="2874679">
                <a:moveTo>
                  <a:pt x="0" y="0"/>
                </a:moveTo>
                <a:lnTo>
                  <a:pt x="2623145" y="0"/>
                </a:lnTo>
                <a:lnTo>
                  <a:pt x="2623145" y="2874680"/>
                </a:lnTo>
                <a:lnTo>
                  <a:pt x="0" y="28746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18" name="Group 118"/>
          <p:cNvGrpSpPr/>
          <p:nvPr/>
        </p:nvGrpSpPr>
        <p:grpSpPr>
          <a:xfrm>
            <a:off x="3759956" y="695487"/>
            <a:ext cx="12529343" cy="1190899"/>
            <a:chOff x="0" y="0"/>
            <a:chExt cx="16705791" cy="1587866"/>
          </a:xfrm>
        </p:grpSpPr>
        <p:sp>
          <p:nvSpPr>
            <p:cNvPr id="119" name="Freeform 119"/>
            <p:cNvSpPr/>
            <p:nvPr/>
          </p:nvSpPr>
          <p:spPr>
            <a:xfrm>
              <a:off x="0" y="0"/>
              <a:ext cx="16705813" cy="1587807"/>
            </a:xfrm>
            <a:custGeom>
              <a:avLst/>
              <a:gdLst/>
              <a:ahLst/>
              <a:cxnLst/>
              <a:rect l="l" t="t" r="r" b="b"/>
              <a:pathLst>
                <a:path w="16705813" h="1587807">
                  <a:moveTo>
                    <a:pt x="0" y="793903"/>
                  </a:moveTo>
                  <a:cubicBezTo>
                    <a:pt x="0" y="355384"/>
                    <a:pt x="218393" y="0"/>
                    <a:pt x="487875" y="0"/>
                  </a:cubicBezTo>
                  <a:lnTo>
                    <a:pt x="16217936" y="0"/>
                  </a:lnTo>
                  <a:cubicBezTo>
                    <a:pt x="16487417" y="0"/>
                    <a:pt x="16705813" y="355384"/>
                    <a:pt x="16705813" y="793903"/>
                  </a:cubicBezTo>
                  <a:cubicBezTo>
                    <a:pt x="16705813" y="1232423"/>
                    <a:pt x="16487417" y="1587807"/>
                    <a:pt x="16217936" y="1587807"/>
                  </a:cubicBezTo>
                  <a:lnTo>
                    <a:pt x="487875" y="1587807"/>
                  </a:lnTo>
                  <a:cubicBezTo>
                    <a:pt x="218393" y="1587807"/>
                    <a:pt x="0" y="1232423"/>
                    <a:pt x="0" y="7939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20" name="TextBox 120"/>
            <p:cNvSpPr txBox="1"/>
            <p:nvPr/>
          </p:nvSpPr>
          <p:spPr>
            <a:xfrm>
              <a:off x="0" y="0"/>
              <a:ext cx="16705791" cy="1587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0B458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Implementación de la innovación </a:t>
              </a:r>
            </a:p>
          </p:txBody>
        </p:sp>
      </p:grpSp>
      <p:sp>
        <p:nvSpPr>
          <p:cNvPr id="121" name="Freeform 121"/>
          <p:cNvSpPr/>
          <p:nvPr/>
        </p:nvSpPr>
        <p:spPr>
          <a:xfrm>
            <a:off x="7781810" y="3223727"/>
            <a:ext cx="764705" cy="751323"/>
          </a:xfrm>
          <a:custGeom>
            <a:avLst/>
            <a:gdLst/>
            <a:ahLst/>
            <a:cxnLst/>
            <a:rect l="l" t="t" r="r" b="b"/>
            <a:pathLst>
              <a:path w="764705" h="751323">
                <a:moveTo>
                  <a:pt x="0" y="0"/>
                </a:moveTo>
                <a:lnTo>
                  <a:pt x="764705" y="0"/>
                </a:lnTo>
                <a:lnTo>
                  <a:pt x="764705" y="751322"/>
                </a:lnTo>
                <a:lnTo>
                  <a:pt x="0" y="7513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2" name="Freeform 122"/>
          <p:cNvSpPr/>
          <p:nvPr/>
        </p:nvSpPr>
        <p:spPr>
          <a:xfrm>
            <a:off x="4330881" y="3094279"/>
            <a:ext cx="889600" cy="981628"/>
          </a:xfrm>
          <a:custGeom>
            <a:avLst/>
            <a:gdLst/>
            <a:ahLst/>
            <a:cxnLst/>
            <a:rect l="l" t="t" r="r" b="b"/>
            <a:pathLst>
              <a:path w="889600" h="981628">
                <a:moveTo>
                  <a:pt x="0" y="0"/>
                </a:moveTo>
                <a:lnTo>
                  <a:pt x="889600" y="0"/>
                </a:lnTo>
                <a:lnTo>
                  <a:pt x="889600" y="981628"/>
                </a:lnTo>
                <a:lnTo>
                  <a:pt x="0" y="9816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3" name="Freeform 123"/>
          <p:cNvSpPr/>
          <p:nvPr/>
        </p:nvSpPr>
        <p:spPr>
          <a:xfrm>
            <a:off x="11058375" y="3150529"/>
            <a:ext cx="1039957" cy="800767"/>
          </a:xfrm>
          <a:custGeom>
            <a:avLst/>
            <a:gdLst/>
            <a:ahLst/>
            <a:cxnLst/>
            <a:rect l="l" t="t" r="r" b="b"/>
            <a:pathLst>
              <a:path w="1039957" h="800767">
                <a:moveTo>
                  <a:pt x="0" y="0"/>
                </a:moveTo>
                <a:lnTo>
                  <a:pt x="1039958" y="0"/>
                </a:lnTo>
                <a:lnTo>
                  <a:pt x="1039958" y="800767"/>
                </a:lnTo>
                <a:lnTo>
                  <a:pt x="0" y="80076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4" name="Freeform 124"/>
          <p:cNvSpPr/>
          <p:nvPr/>
        </p:nvSpPr>
        <p:spPr>
          <a:xfrm>
            <a:off x="14624461" y="3302313"/>
            <a:ext cx="797524" cy="482502"/>
          </a:xfrm>
          <a:custGeom>
            <a:avLst/>
            <a:gdLst/>
            <a:ahLst/>
            <a:cxnLst/>
            <a:rect l="l" t="t" r="r" b="b"/>
            <a:pathLst>
              <a:path w="797524" h="482502">
                <a:moveTo>
                  <a:pt x="0" y="0"/>
                </a:moveTo>
                <a:lnTo>
                  <a:pt x="797524" y="0"/>
                </a:lnTo>
                <a:lnTo>
                  <a:pt x="797524" y="482502"/>
                </a:lnTo>
                <a:lnTo>
                  <a:pt x="0" y="4825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5" name="Freeform 125"/>
          <p:cNvSpPr/>
          <p:nvPr/>
        </p:nvSpPr>
        <p:spPr>
          <a:xfrm>
            <a:off x="858414" y="3302313"/>
            <a:ext cx="1173299" cy="747978"/>
          </a:xfrm>
          <a:custGeom>
            <a:avLst/>
            <a:gdLst/>
            <a:ahLst/>
            <a:cxnLst/>
            <a:rect l="l" t="t" r="r" b="b"/>
            <a:pathLst>
              <a:path w="1173299" h="747978">
                <a:moveTo>
                  <a:pt x="0" y="0"/>
                </a:moveTo>
                <a:lnTo>
                  <a:pt x="1173300" y="0"/>
                </a:lnTo>
                <a:lnTo>
                  <a:pt x="1173300" y="747978"/>
                </a:lnTo>
                <a:lnTo>
                  <a:pt x="0" y="74797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6" name="Freeform 126"/>
          <p:cNvSpPr/>
          <p:nvPr/>
        </p:nvSpPr>
        <p:spPr>
          <a:xfrm>
            <a:off x="970966" y="6810319"/>
            <a:ext cx="824924" cy="815643"/>
          </a:xfrm>
          <a:custGeom>
            <a:avLst/>
            <a:gdLst/>
            <a:ahLst/>
            <a:cxnLst/>
            <a:rect l="l" t="t" r="r" b="b"/>
            <a:pathLst>
              <a:path w="824924" h="815643">
                <a:moveTo>
                  <a:pt x="0" y="0"/>
                </a:moveTo>
                <a:lnTo>
                  <a:pt x="824923" y="0"/>
                </a:lnTo>
                <a:lnTo>
                  <a:pt x="824923" y="815643"/>
                </a:lnTo>
                <a:lnTo>
                  <a:pt x="0" y="81564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7" name="Freeform 127"/>
          <p:cNvSpPr/>
          <p:nvPr/>
        </p:nvSpPr>
        <p:spPr>
          <a:xfrm>
            <a:off x="4318627" y="6784808"/>
            <a:ext cx="914108" cy="914108"/>
          </a:xfrm>
          <a:custGeom>
            <a:avLst/>
            <a:gdLst/>
            <a:ahLst/>
            <a:cxnLst/>
            <a:rect l="l" t="t" r="r" b="b"/>
            <a:pathLst>
              <a:path w="914108" h="914108">
                <a:moveTo>
                  <a:pt x="0" y="0"/>
                </a:moveTo>
                <a:lnTo>
                  <a:pt x="914108" y="0"/>
                </a:lnTo>
                <a:lnTo>
                  <a:pt x="914108" y="914108"/>
                </a:lnTo>
                <a:lnTo>
                  <a:pt x="0" y="91410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8" name="Freeform 128"/>
          <p:cNvSpPr/>
          <p:nvPr/>
        </p:nvSpPr>
        <p:spPr>
          <a:xfrm>
            <a:off x="7781930" y="6824345"/>
            <a:ext cx="698789" cy="698789"/>
          </a:xfrm>
          <a:custGeom>
            <a:avLst/>
            <a:gdLst/>
            <a:ahLst/>
            <a:cxnLst/>
            <a:rect l="l" t="t" r="r" b="b"/>
            <a:pathLst>
              <a:path w="698789" h="698789">
                <a:moveTo>
                  <a:pt x="0" y="0"/>
                </a:moveTo>
                <a:lnTo>
                  <a:pt x="698789" y="0"/>
                </a:lnTo>
                <a:lnTo>
                  <a:pt x="698789" y="698789"/>
                </a:lnTo>
                <a:lnTo>
                  <a:pt x="0" y="69878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9" name="Freeform 129"/>
          <p:cNvSpPr/>
          <p:nvPr/>
        </p:nvSpPr>
        <p:spPr>
          <a:xfrm>
            <a:off x="11174589" y="6786641"/>
            <a:ext cx="1016183" cy="1016183"/>
          </a:xfrm>
          <a:custGeom>
            <a:avLst/>
            <a:gdLst/>
            <a:ahLst/>
            <a:cxnLst/>
            <a:rect l="l" t="t" r="r" b="b"/>
            <a:pathLst>
              <a:path w="1016183" h="1016183">
                <a:moveTo>
                  <a:pt x="0" y="0"/>
                </a:moveTo>
                <a:lnTo>
                  <a:pt x="1016183" y="0"/>
                </a:lnTo>
                <a:lnTo>
                  <a:pt x="1016183" y="1016183"/>
                </a:lnTo>
                <a:lnTo>
                  <a:pt x="0" y="101618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0" name="Freeform 130"/>
          <p:cNvSpPr/>
          <p:nvPr/>
        </p:nvSpPr>
        <p:spPr>
          <a:xfrm>
            <a:off x="14624461" y="6950250"/>
            <a:ext cx="699837" cy="807893"/>
          </a:xfrm>
          <a:custGeom>
            <a:avLst/>
            <a:gdLst/>
            <a:ahLst/>
            <a:cxnLst/>
            <a:rect l="l" t="t" r="r" b="b"/>
            <a:pathLst>
              <a:path w="699837" h="807893">
                <a:moveTo>
                  <a:pt x="0" y="0"/>
                </a:moveTo>
                <a:lnTo>
                  <a:pt x="699837" y="0"/>
                </a:lnTo>
                <a:lnTo>
                  <a:pt x="699837" y="807893"/>
                </a:lnTo>
                <a:lnTo>
                  <a:pt x="0" y="80789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1" name="Freeform 131"/>
          <p:cNvSpPr/>
          <p:nvPr/>
        </p:nvSpPr>
        <p:spPr>
          <a:xfrm>
            <a:off x="15126932" y="5167090"/>
            <a:ext cx="2030692" cy="1668860"/>
          </a:xfrm>
          <a:custGeom>
            <a:avLst/>
            <a:gdLst/>
            <a:ahLst/>
            <a:cxnLst/>
            <a:rect l="l" t="t" r="r" b="b"/>
            <a:pathLst>
              <a:path w="2030692" h="1668860">
                <a:moveTo>
                  <a:pt x="0" y="0"/>
                </a:moveTo>
                <a:lnTo>
                  <a:pt x="2030692" y="0"/>
                </a:lnTo>
                <a:lnTo>
                  <a:pt x="2030692" y="1668860"/>
                </a:lnTo>
                <a:lnTo>
                  <a:pt x="0" y="166886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2" name="TextBox 132"/>
          <p:cNvSpPr txBox="1"/>
          <p:nvPr/>
        </p:nvSpPr>
        <p:spPr>
          <a:xfrm>
            <a:off x="5368048" y="2974782"/>
            <a:ext cx="2201861" cy="136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Los alumnos visitan los lugares patrimoniales y turísticos de la comuna</a:t>
            </a:r>
          </a:p>
        </p:txBody>
      </p:sp>
      <p:sp>
        <p:nvSpPr>
          <p:cNvPr id="133" name="TextBox 133"/>
          <p:cNvSpPr txBox="1"/>
          <p:nvPr/>
        </p:nvSpPr>
        <p:spPr>
          <a:xfrm>
            <a:off x="8895152" y="3065704"/>
            <a:ext cx="1774612" cy="124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Los alumnos crean fichas bibliográficas de los lugares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5045622" y="5973378"/>
            <a:ext cx="7694669" cy="68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5"/>
              </a:lnSpc>
            </a:pPr>
            <a:r>
              <a:rPr lang="en-US" sz="4053">
                <a:solidFill>
                  <a:srgbClr val="4C50A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RUTA DEL PROFESOR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2119084" y="3203744"/>
            <a:ext cx="1774612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Presentación del proyecto a los estudiantes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2114417" y="6719973"/>
            <a:ext cx="1774612" cy="124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 reúnen a crear las rubricas de evaluación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5509451" y="6876994"/>
            <a:ext cx="1774612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Presentan los objetivos a desarrollar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8899819" y="6876994"/>
            <a:ext cx="1774612" cy="61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Crean el código QR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12286896" y="3045402"/>
            <a:ext cx="1925636" cy="124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Los alumnos traducen las fichas bibliográfica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12362407" y="7070558"/>
            <a:ext cx="1774612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Evalúan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15680554" y="3039144"/>
            <a:ext cx="1774612" cy="1240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Los alumnos graban un video turístico del lugar</a:t>
            </a:r>
          </a:p>
        </p:txBody>
      </p:sp>
      <p:sp>
        <p:nvSpPr>
          <p:cNvPr id="142" name="TextBox 142"/>
          <p:cNvSpPr txBox="1"/>
          <p:nvPr/>
        </p:nvSpPr>
        <p:spPr>
          <a:xfrm>
            <a:off x="15623302" y="6971181"/>
            <a:ext cx="1941497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Retroalimentación y evaluación del proyecto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5479533" y="2257861"/>
            <a:ext cx="7694669" cy="68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5"/>
              </a:lnSpc>
            </a:pPr>
            <a:r>
              <a:rPr lang="en-US" sz="4053">
                <a:solidFill>
                  <a:srgbClr val="BF151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RUTA DEL ESTUDIANTE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365965" cy="11182841"/>
          </a:xfrm>
          <a:custGeom>
            <a:avLst/>
            <a:gdLst/>
            <a:ahLst/>
            <a:cxnLst/>
            <a:rect l="l" t="t" r="r" b="b"/>
            <a:pathLst>
              <a:path w="19365965" h="11182841">
                <a:moveTo>
                  <a:pt x="0" y="0"/>
                </a:moveTo>
                <a:lnTo>
                  <a:pt x="19365965" y="0"/>
                </a:lnTo>
                <a:lnTo>
                  <a:pt x="19365965" y="11182841"/>
                </a:lnTo>
                <a:lnTo>
                  <a:pt x="0" y="111828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 t="-4656" b="-14435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827850" y="514200"/>
            <a:ext cx="16230600" cy="807750"/>
            <a:chOff x="0" y="0"/>
            <a:chExt cx="21640800" cy="1077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40822" cy="1076960"/>
            </a:xfrm>
            <a:custGeom>
              <a:avLst/>
              <a:gdLst/>
              <a:ahLst/>
              <a:cxnLst/>
              <a:rect l="l" t="t" r="r" b="b"/>
              <a:pathLst>
                <a:path w="21640822" h="1076960">
                  <a:moveTo>
                    <a:pt x="0" y="538480"/>
                  </a:moveTo>
                  <a:cubicBezTo>
                    <a:pt x="0" y="241046"/>
                    <a:pt x="282908" y="0"/>
                    <a:pt x="631997" y="0"/>
                  </a:cubicBezTo>
                  <a:lnTo>
                    <a:pt x="21008828" y="0"/>
                  </a:lnTo>
                  <a:cubicBezTo>
                    <a:pt x="21357918" y="0"/>
                    <a:pt x="21640822" y="241046"/>
                    <a:pt x="21640822" y="538480"/>
                  </a:cubicBezTo>
                  <a:cubicBezTo>
                    <a:pt x="21640822" y="835914"/>
                    <a:pt x="21357918" y="1076960"/>
                    <a:pt x="21008828" y="1076960"/>
                  </a:cubicBezTo>
                  <a:lnTo>
                    <a:pt x="631997" y="1076960"/>
                  </a:lnTo>
                  <a:cubicBezTo>
                    <a:pt x="282908" y="1076960"/>
                    <a:pt x="0" y="835914"/>
                    <a:pt x="0" y="5384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1640800" cy="1077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0B458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Proyección de la innovación para la Reactivación de Aprendizajes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7058450" y="386362"/>
            <a:ext cx="833325" cy="846038"/>
          </a:xfrm>
          <a:custGeom>
            <a:avLst/>
            <a:gdLst/>
            <a:ahLst/>
            <a:cxnLst/>
            <a:rect l="l" t="t" r="r" b="b"/>
            <a:pathLst>
              <a:path w="833325" h="846038">
                <a:moveTo>
                  <a:pt x="0" y="0"/>
                </a:moveTo>
                <a:lnTo>
                  <a:pt x="833325" y="0"/>
                </a:lnTo>
                <a:lnTo>
                  <a:pt x="833325" y="846038"/>
                </a:lnTo>
                <a:lnTo>
                  <a:pt x="0" y="846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388061" y="7825368"/>
            <a:ext cx="2024419" cy="2024419"/>
          </a:xfrm>
          <a:custGeom>
            <a:avLst/>
            <a:gdLst/>
            <a:ahLst/>
            <a:cxnLst/>
            <a:rect l="l" t="t" r="r" b="b"/>
            <a:pathLst>
              <a:path w="2024419" h="2024419">
                <a:moveTo>
                  <a:pt x="0" y="0"/>
                </a:moveTo>
                <a:lnTo>
                  <a:pt x="2024419" y="0"/>
                </a:lnTo>
                <a:lnTo>
                  <a:pt x="2024419" y="2024419"/>
                </a:lnTo>
                <a:lnTo>
                  <a:pt x="0" y="2024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6953169" y="8711189"/>
            <a:ext cx="1380436" cy="1358004"/>
          </a:xfrm>
          <a:custGeom>
            <a:avLst/>
            <a:gdLst/>
            <a:ahLst/>
            <a:cxnLst/>
            <a:rect l="l" t="t" r="r" b="b"/>
            <a:pathLst>
              <a:path w="1380436" h="1358004">
                <a:moveTo>
                  <a:pt x="0" y="0"/>
                </a:moveTo>
                <a:lnTo>
                  <a:pt x="1380437" y="0"/>
                </a:lnTo>
                <a:lnTo>
                  <a:pt x="1380437" y="1358004"/>
                </a:lnTo>
                <a:lnTo>
                  <a:pt x="0" y="1358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>
            <a:off x="15678014" y="6467364"/>
            <a:ext cx="1380436" cy="1358004"/>
          </a:xfrm>
          <a:custGeom>
            <a:avLst/>
            <a:gdLst/>
            <a:ahLst/>
            <a:cxnLst/>
            <a:rect l="l" t="t" r="r" b="b"/>
            <a:pathLst>
              <a:path w="1380436" h="1358004">
                <a:moveTo>
                  <a:pt x="0" y="0"/>
                </a:moveTo>
                <a:lnTo>
                  <a:pt x="1380436" y="0"/>
                </a:lnTo>
                <a:lnTo>
                  <a:pt x="1380436" y="1358004"/>
                </a:lnTo>
                <a:lnTo>
                  <a:pt x="0" y="1358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>
            <a:off x="6953169" y="3950315"/>
            <a:ext cx="1380436" cy="1358004"/>
          </a:xfrm>
          <a:custGeom>
            <a:avLst/>
            <a:gdLst/>
            <a:ahLst/>
            <a:cxnLst/>
            <a:rect l="l" t="t" r="r" b="b"/>
            <a:pathLst>
              <a:path w="1380436" h="1358004">
                <a:moveTo>
                  <a:pt x="0" y="0"/>
                </a:moveTo>
                <a:lnTo>
                  <a:pt x="1380437" y="0"/>
                </a:lnTo>
                <a:lnTo>
                  <a:pt x="1380437" y="1358004"/>
                </a:lnTo>
                <a:lnTo>
                  <a:pt x="0" y="1358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>
          <a:xfrm>
            <a:off x="1032044" y="4233417"/>
            <a:ext cx="1380436" cy="1358004"/>
          </a:xfrm>
          <a:custGeom>
            <a:avLst/>
            <a:gdLst/>
            <a:ahLst/>
            <a:cxnLst/>
            <a:rect l="l" t="t" r="r" b="b"/>
            <a:pathLst>
              <a:path w="1380436" h="1358004">
                <a:moveTo>
                  <a:pt x="0" y="0"/>
                </a:moveTo>
                <a:lnTo>
                  <a:pt x="1380436" y="0"/>
                </a:lnTo>
                <a:lnTo>
                  <a:pt x="1380436" y="1358004"/>
                </a:lnTo>
                <a:lnTo>
                  <a:pt x="0" y="1358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Freeform 12"/>
          <p:cNvSpPr/>
          <p:nvPr/>
        </p:nvSpPr>
        <p:spPr>
          <a:xfrm>
            <a:off x="1010676" y="4351184"/>
            <a:ext cx="711586" cy="1240237"/>
          </a:xfrm>
          <a:custGeom>
            <a:avLst/>
            <a:gdLst/>
            <a:ahLst/>
            <a:cxnLst/>
            <a:rect l="l" t="t" r="r" b="b"/>
            <a:pathLst>
              <a:path w="711586" h="1240237">
                <a:moveTo>
                  <a:pt x="0" y="0"/>
                </a:moveTo>
                <a:lnTo>
                  <a:pt x="711586" y="0"/>
                </a:lnTo>
                <a:lnTo>
                  <a:pt x="711586" y="1240237"/>
                </a:lnTo>
                <a:lnTo>
                  <a:pt x="0" y="12402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Freeform 13"/>
          <p:cNvSpPr/>
          <p:nvPr/>
        </p:nvSpPr>
        <p:spPr>
          <a:xfrm>
            <a:off x="3991583" y="7900296"/>
            <a:ext cx="1380436" cy="1358004"/>
          </a:xfrm>
          <a:custGeom>
            <a:avLst/>
            <a:gdLst/>
            <a:ahLst/>
            <a:cxnLst/>
            <a:rect l="l" t="t" r="r" b="b"/>
            <a:pathLst>
              <a:path w="1380436" h="1358004">
                <a:moveTo>
                  <a:pt x="0" y="0"/>
                </a:moveTo>
                <a:lnTo>
                  <a:pt x="1380436" y="0"/>
                </a:lnTo>
                <a:lnTo>
                  <a:pt x="1380436" y="1358004"/>
                </a:lnTo>
                <a:lnTo>
                  <a:pt x="0" y="1358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4" name="Freeform 14"/>
          <p:cNvSpPr/>
          <p:nvPr/>
        </p:nvSpPr>
        <p:spPr>
          <a:xfrm>
            <a:off x="16668931" y="1842017"/>
            <a:ext cx="1380436" cy="1358004"/>
          </a:xfrm>
          <a:custGeom>
            <a:avLst/>
            <a:gdLst/>
            <a:ahLst/>
            <a:cxnLst/>
            <a:rect l="l" t="t" r="r" b="b"/>
            <a:pathLst>
              <a:path w="1380436" h="1358004">
                <a:moveTo>
                  <a:pt x="0" y="0"/>
                </a:moveTo>
                <a:lnTo>
                  <a:pt x="1380436" y="0"/>
                </a:lnTo>
                <a:lnTo>
                  <a:pt x="1380436" y="1358004"/>
                </a:lnTo>
                <a:lnTo>
                  <a:pt x="0" y="1358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5" name="Freeform 15"/>
          <p:cNvSpPr/>
          <p:nvPr/>
        </p:nvSpPr>
        <p:spPr>
          <a:xfrm>
            <a:off x="9527175" y="2521019"/>
            <a:ext cx="1380436" cy="1358004"/>
          </a:xfrm>
          <a:custGeom>
            <a:avLst/>
            <a:gdLst/>
            <a:ahLst/>
            <a:cxnLst/>
            <a:rect l="l" t="t" r="r" b="b"/>
            <a:pathLst>
              <a:path w="1380436" h="1358004">
                <a:moveTo>
                  <a:pt x="0" y="0"/>
                </a:moveTo>
                <a:lnTo>
                  <a:pt x="1380437" y="0"/>
                </a:lnTo>
                <a:lnTo>
                  <a:pt x="1380437" y="1358004"/>
                </a:lnTo>
                <a:lnTo>
                  <a:pt x="0" y="1358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6" name="Freeform 16"/>
          <p:cNvSpPr/>
          <p:nvPr/>
        </p:nvSpPr>
        <p:spPr>
          <a:xfrm>
            <a:off x="13779961" y="3554415"/>
            <a:ext cx="1380436" cy="1358004"/>
          </a:xfrm>
          <a:custGeom>
            <a:avLst/>
            <a:gdLst/>
            <a:ahLst/>
            <a:cxnLst/>
            <a:rect l="l" t="t" r="r" b="b"/>
            <a:pathLst>
              <a:path w="1380436" h="1358004">
                <a:moveTo>
                  <a:pt x="0" y="0"/>
                </a:moveTo>
                <a:lnTo>
                  <a:pt x="1380437" y="0"/>
                </a:lnTo>
                <a:lnTo>
                  <a:pt x="1380437" y="1358004"/>
                </a:lnTo>
                <a:lnTo>
                  <a:pt x="0" y="1358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Freeform 17"/>
          <p:cNvSpPr/>
          <p:nvPr/>
        </p:nvSpPr>
        <p:spPr>
          <a:xfrm>
            <a:off x="12794006" y="8032187"/>
            <a:ext cx="1380436" cy="1358004"/>
          </a:xfrm>
          <a:custGeom>
            <a:avLst/>
            <a:gdLst/>
            <a:ahLst/>
            <a:cxnLst/>
            <a:rect l="l" t="t" r="r" b="b"/>
            <a:pathLst>
              <a:path w="1380436" h="1358004">
                <a:moveTo>
                  <a:pt x="0" y="0"/>
                </a:moveTo>
                <a:lnTo>
                  <a:pt x="1380436" y="0"/>
                </a:lnTo>
                <a:lnTo>
                  <a:pt x="1380436" y="1358004"/>
                </a:lnTo>
                <a:lnTo>
                  <a:pt x="0" y="1358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8" name="Freeform 18"/>
          <p:cNvSpPr/>
          <p:nvPr/>
        </p:nvSpPr>
        <p:spPr>
          <a:xfrm>
            <a:off x="3045022" y="1636275"/>
            <a:ext cx="1380436" cy="1358004"/>
          </a:xfrm>
          <a:custGeom>
            <a:avLst/>
            <a:gdLst/>
            <a:ahLst/>
            <a:cxnLst/>
            <a:rect l="l" t="t" r="r" b="b"/>
            <a:pathLst>
              <a:path w="1380436" h="1358004">
                <a:moveTo>
                  <a:pt x="0" y="0"/>
                </a:moveTo>
                <a:lnTo>
                  <a:pt x="1380436" y="0"/>
                </a:lnTo>
                <a:lnTo>
                  <a:pt x="1380436" y="1358004"/>
                </a:lnTo>
                <a:lnTo>
                  <a:pt x="0" y="1358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9" name="Freeform 19"/>
          <p:cNvSpPr/>
          <p:nvPr/>
        </p:nvSpPr>
        <p:spPr>
          <a:xfrm>
            <a:off x="9144000" y="5143500"/>
            <a:ext cx="1380436" cy="1358004"/>
          </a:xfrm>
          <a:custGeom>
            <a:avLst/>
            <a:gdLst/>
            <a:ahLst/>
            <a:cxnLst/>
            <a:rect l="l" t="t" r="r" b="b"/>
            <a:pathLst>
              <a:path w="1380436" h="1358004">
                <a:moveTo>
                  <a:pt x="0" y="0"/>
                </a:moveTo>
                <a:lnTo>
                  <a:pt x="1380436" y="0"/>
                </a:lnTo>
                <a:lnTo>
                  <a:pt x="1380436" y="1358004"/>
                </a:lnTo>
                <a:lnTo>
                  <a:pt x="0" y="13580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0" name="Freeform 20"/>
          <p:cNvSpPr/>
          <p:nvPr/>
        </p:nvSpPr>
        <p:spPr>
          <a:xfrm>
            <a:off x="4555067" y="8055345"/>
            <a:ext cx="816953" cy="782232"/>
          </a:xfrm>
          <a:custGeom>
            <a:avLst/>
            <a:gdLst/>
            <a:ahLst/>
            <a:cxnLst/>
            <a:rect l="l" t="t" r="r" b="b"/>
            <a:pathLst>
              <a:path w="816953" h="782232">
                <a:moveTo>
                  <a:pt x="0" y="0"/>
                </a:moveTo>
                <a:lnTo>
                  <a:pt x="816952" y="0"/>
                </a:lnTo>
                <a:lnTo>
                  <a:pt x="816952" y="782233"/>
                </a:lnTo>
                <a:lnTo>
                  <a:pt x="0" y="7822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1" name="Freeform 21"/>
          <p:cNvSpPr/>
          <p:nvPr/>
        </p:nvSpPr>
        <p:spPr>
          <a:xfrm>
            <a:off x="7483390" y="4147475"/>
            <a:ext cx="629167" cy="764944"/>
          </a:xfrm>
          <a:custGeom>
            <a:avLst/>
            <a:gdLst/>
            <a:ahLst/>
            <a:cxnLst/>
            <a:rect l="l" t="t" r="r" b="b"/>
            <a:pathLst>
              <a:path w="629167" h="764944">
                <a:moveTo>
                  <a:pt x="0" y="0"/>
                </a:moveTo>
                <a:lnTo>
                  <a:pt x="629167" y="0"/>
                </a:lnTo>
                <a:lnTo>
                  <a:pt x="629167" y="764944"/>
                </a:lnTo>
                <a:lnTo>
                  <a:pt x="0" y="7649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2" name="Freeform 22"/>
          <p:cNvSpPr/>
          <p:nvPr/>
        </p:nvSpPr>
        <p:spPr>
          <a:xfrm>
            <a:off x="3735240" y="1842017"/>
            <a:ext cx="767187" cy="811839"/>
          </a:xfrm>
          <a:custGeom>
            <a:avLst/>
            <a:gdLst/>
            <a:ahLst/>
            <a:cxnLst/>
            <a:rect l="l" t="t" r="r" b="b"/>
            <a:pathLst>
              <a:path w="767187" h="811839">
                <a:moveTo>
                  <a:pt x="0" y="0"/>
                </a:moveTo>
                <a:lnTo>
                  <a:pt x="767188" y="0"/>
                </a:lnTo>
                <a:lnTo>
                  <a:pt x="767188" y="811838"/>
                </a:lnTo>
                <a:lnTo>
                  <a:pt x="0" y="811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3" name="Freeform 23"/>
          <p:cNvSpPr/>
          <p:nvPr/>
        </p:nvSpPr>
        <p:spPr>
          <a:xfrm>
            <a:off x="14341767" y="3544395"/>
            <a:ext cx="620042" cy="811839"/>
          </a:xfrm>
          <a:custGeom>
            <a:avLst/>
            <a:gdLst/>
            <a:ahLst/>
            <a:cxnLst/>
            <a:rect l="l" t="t" r="r" b="b"/>
            <a:pathLst>
              <a:path w="620042" h="811839">
                <a:moveTo>
                  <a:pt x="0" y="0"/>
                </a:moveTo>
                <a:lnTo>
                  <a:pt x="620042" y="0"/>
                </a:lnTo>
                <a:lnTo>
                  <a:pt x="620042" y="811839"/>
                </a:lnTo>
                <a:lnTo>
                  <a:pt x="0" y="8118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4" name="Freeform 24"/>
          <p:cNvSpPr/>
          <p:nvPr/>
        </p:nvSpPr>
        <p:spPr>
          <a:xfrm>
            <a:off x="13097345" y="7759303"/>
            <a:ext cx="1077098" cy="951885"/>
          </a:xfrm>
          <a:custGeom>
            <a:avLst/>
            <a:gdLst/>
            <a:ahLst/>
            <a:cxnLst/>
            <a:rect l="l" t="t" r="r" b="b"/>
            <a:pathLst>
              <a:path w="1077098" h="951885">
                <a:moveTo>
                  <a:pt x="0" y="0"/>
                </a:moveTo>
                <a:lnTo>
                  <a:pt x="1077097" y="0"/>
                </a:lnTo>
                <a:lnTo>
                  <a:pt x="1077097" y="951886"/>
                </a:lnTo>
                <a:lnTo>
                  <a:pt x="0" y="9518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5" name="Freeform 25"/>
          <p:cNvSpPr/>
          <p:nvPr/>
        </p:nvSpPr>
        <p:spPr>
          <a:xfrm>
            <a:off x="9856977" y="2994279"/>
            <a:ext cx="720834" cy="1006399"/>
          </a:xfrm>
          <a:custGeom>
            <a:avLst/>
            <a:gdLst/>
            <a:ahLst/>
            <a:cxnLst/>
            <a:rect l="l" t="t" r="r" b="b"/>
            <a:pathLst>
              <a:path w="720834" h="1006399">
                <a:moveTo>
                  <a:pt x="0" y="0"/>
                </a:moveTo>
                <a:lnTo>
                  <a:pt x="720833" y="0"/>
                </a:lnTo>
                <a:lnTo>
                  <a:pt x="720833" y="1006399"/>
                </a:lnTo>
                <a:lnTo>
                  <a:pt x="0" y="1006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6" name="Freeform 26"/>
          <p:cNvSpPr/>
          <p:nvPr/>
        </p:nvSpPr>
        <p:spPr>
          <a:xfrm>
            <a:off x="16103412" y="6322667"/>
            <a:ext cx="812601" cy="973175"/>
          </a:xfrm>
          <a:custGeom>
            <a:avLst/>
            <a:gdLst/>
            <a:ahLst/>
            <a:cxnLst/>
            <a:rect l="l" t="t" r="r" b="b"/>
            <a:pathLst>
              <a:path w="812601" h="973175">
                <a:moveTo>
                  <a:pt x="0" y="0"/>
                </a:moveTo>
                <a:lnTo>
                  <a:pt x="812602" y="0"/>
                </a:lnTo>
                <a:lnTo>
                  <a:pt x="812602" y="973175"/>
                </a:lnTo>
                <a:lnTo>
                  <a:pt x="0" y="97317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7" name="Freeform 27"/>
          <p:cNvSpPr/>
          <p:nvPr/>
        </p:nvSpPr>
        <p:spPr>
          <a:xfrm>
            <a:off x="7483390" y="8187236"/>
            <a:ext cx="691699" cy="1202955"/>
          </a:xfrm>
          <a:custGeom>
            <a:avLst/>
            <a:gdLst/>
            <a:ahLst/>
            <a:cxnLst/>
            <a:rect l="l" t="t" r="r" b="b"/>
            <a:pathLst>
              <a:path w="691699" h="1202955">
                <a:moveTo>
                  <a:pt x="0" y="0"/>
                </a:moveTo>
                <a:lnTo>
                  <a:pt x="691699" y="0"/>
                </a:lnTo>
                <a:lnTo>
                  <a:pt x="691699" y="1202955"/>
                </a:lnTo>
                <a:lnTo>
                  <a:pt x="0" y="120295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8" name="Freeform 28"/>
          <p:cNvSpPr/>
          <p:nvPr/>
        </p:nvSpPr>
        <p:spPr>
          <a:xfrm>
            <a:off x="9340569" y="5461342"/>
            <a:ext cx="684826" cy="1201449"/>
          </a:xfrm>
          <a:custGeom>
            <a:avLst/>
            <a:gdLst/>
            <a:ahLst/>
            <a:cxnLst/>
            <a:rect l="l" t="t" r="r" b="b"/>
            <a:pathLst>
              <a:path w="684826" h="1201449">
                <a:moveTo>
                  <a:pt x="0" y="0"/>
                </a:moveTo>
                <a:lnTo>
                  <a:pt x="684826" y="0"/>
                </a:lnTo>
                <a:lnTo>
                  <a:pt x="684826" y="1201449"/>
                </a:lnTo>
                <a:lnTo>
                  <a:pt x="0" y="120144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9" name="Freeform 29"/>
          <p:cNvSpPr/>
          <p:nvPr/>
        </p:nvSpPr>
        <p:spPr>
          <a:xfrm>
            <a:off x="17058450" y="2043180"/>
            <a:ext cx="847715" cy="1378398"/>
          </a:xfrm>
          <a:custGeom>
            <a:avLst/>
            <a:gdLst/>
            <a:ahLst/>
            <a:cxnLst/>
            <a:rect l="l" t="t" r="r" b="b"/>
            <a:pathLst>
              <a:path w="847715" h="1378398">
                <a:moveTo>
                  <a:pt x="0" y="0"/>
                </a:moveTo>
                <a:lnTo>
                  <a:pt x="847715" y="0"/>
                </a:lnTo>
                <a:lnTo>
                  <a:pt x="847715" y="1378398"/>
                </a:lnTo>
                <a:lnTo>
                  <a:pt x="0" y="13783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1869113" y="1079250"/>
            <a:ext cx="13828950" cy="807750"/>
            <a:chOff x="0" y="0"/>
            <a:chExt cx="18438600" cy="1077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438622" cy="1076960"/>
            </a:xfrm>
            <a:custGeom>
              <a:avLst/>
              <a:gdLst/>
              <a:ahLst/>
              <a:cxnLst/>
              <a:rect l="l" t="t" r="r" b="b"/>
              <a:pathLst>
                <a:path w="18438622" h="1076960">
                  <a:moveTo>
                    <a:pt x="0" y="538480"/>
                  </a:moveTo>
                  <a:cubicBezTo>
                    <a:pt x="0" y="241046"/>
                    <a:pt x="241046" y="0"/>
                    <a:pt x="538480" y="0"/>
                  </a:cubicBezTo>
                  <a:lnTo>
                    <a:pt x="17900142" y="0"/>
                  </a:lnTo>
                  <a:cubicBezTo>
                    <a:pt x="18197576" y="0"/>
                    <a:pt x="18438622" y="241046"/>
                    <a:pt x="18438622" y="538480"/>
                  </a:cubicBezTo>
                  <a:cubicBezTo>
                    <a:pt x="18438622" y="835914"/>
                    <a:pt x="18197576" y="1076960"/>
                    <a:pt x="17900142" y="1076960"/>
                  </a:cubicBezTo>
                  <a:lnTo>
                    <a:pt x="538480" y="1076960"/>
                  </a:lnTo>
                  <a:cubicBezTo>
                    <a:pt x="241046" y="1076960"/>
                    <a:pt x="0" y="835914"/>
                    <a:pt x="0" y="5384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8438600" cy="1077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0B458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VIDEO EXPLICATIVO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7058450" y="386362"/>
            <a:ext cx="833325" cy="846038"/>
          </a:xfrm>
          <a:custGeom>
            <a:avLst/>
            <a:gdLst/>
            <a:ahLst/>
            <a:cxnLst/>
            <a:rect l="l" t="t" r="r" b="b"/>
            <a:pathLst>
              <a:path w="833325" h="846038">
                <a:moveTo>
                  <a:pt x="0" y="0"/>
                </a:moveTo>
                <a:lnTo>
                  <a:pt x="833325" y="0"/>
                </a:lnTo>
                <a:lnTo>
                  <a:pt x="833325" y="846038"/>
                </a:lnTo>
                <a:lnTo>
                  <a:pt x="0" y="846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388061" y="7825368"/>
            <a:ext cx="2024419" cy="2024419"/>
          </a:xfrm>
          <a:custGeom>
            <a:avLst/>
            <a:gdLst/>
            <a:ahLst/>
            <a:cxnLst/>
            <a:rect l="l" t="t" r="r" b="b"/>
            <a:pathLst>
              <a:path w="2024419" h="2024419">
                <a:moveTo>
                  <a:pt x="0" y="0"/>
                </a:moveTo>
                <a:lnTo>
                  <a:pt x="2024419" y="0"/>
                </a:lnTo>
                <a:lnTo>
                  <a:pt x="2024419" y="2024419"/>
                </a:lnTo>
                <a:lnTo>
                  <a:pt x="0" y="2024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4261378" y="2339146"/>
            <a:ext cx="9765244" cy="6371822"/>
          </a:xfrm>
          <a:custGeom>
            <a:avLst/>
            <a:gdLst/>
            <a:ahLst/>
            <a:cxnLst/>
            <a:rect l="l" t="t" r="r" b="b"/>
            <a:pathLst>
              <a:path w="9765244" h="6371822">
                <a:moveTo>
                  <a:pt x="0" y="0"/>
                </a:moveTo>
                <a:lnTo>
                  <a:pt x="9765244" y="0"/>
                </a:lnTo>
                <a:lnTo>
                  <a:pt x="9765244" y="6371821"/>
                </a:lnTo>
                <a:lnTo>
                  <a:pt x="0" y="6371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17058450" y="386362"/>
            <a:ext cx="833325" cy="846038"/>
          </a:xfrm>
          <a:custGeom>
            <a:avLst/>
            <a:gdLst/>
            <a:ahLst/>
            <a:cxnLst/>
            <a:rect l="l" t="t" r="r" b="b"/>
            <a:pathLst>
              <a:path w="833325" h="846038">
                <a:moveTo>
                  <a:pt x="0" y="0"/>
                </a:moveTo>
                <a:lnTo>
                  <a:pt x="833325" y="0"/>
                </a:lnTo>
                <a:lnTo>
                  <a:pt x="833325" y="846038"/>
                </a:lnTo>
                <a:lnTo>
                  <a:pt x="0" y="846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7530385" y="6828313"/>
            <a:ext cx="2578338" cy="2578338"/>
          </a:xfrm>
          <a:custGeom>
            <a:avLst/>
            <a:gdLst/>
            <a:ahLst/>
            <a:cxnLst/>
            <a:rect l="l" t="t" r="r" b="b"/>
            <a:pathLst>
              <a:path w="2578338" h="2578338">
                <a:moveTo>
                  <a:pt x="0" y="0"/>
                </a:moveTo>
                <a:lnTo>
                  <a:pt x="2578338" y="0"/>
                </a:lnTo>
                <a:lnTo>
                  <a:pt x="2578338" y="2578338"/>
                </a:lnTo>
                <a:lnTo>
                  <a:pt x="0" y="25783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TextBox 5"/>
          <p:cNvSpPr txBox="1"/>
          <p:nvPr/>
        </p:nvSpPr>
        <p:spPr>
          <a:xfrm>
            <a:off x="1028700" y="1290317"/>
            <a:ext cx="15581707" cy="385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  <a:spcBef>
                <a:spcPct val="0"/>
              </a:spcBef>
            </a:pPr>
            <a:r>
              <a:rPr lang="en-US" sz="7299">
                <a:solidFill>
                  <a:srgbClr val="FFF1BE"/>
                </a:solidFill>
                <a:latin typeface="Barlow Medium"/>
                <a:ea typeface="Barlow Medium"/>
                <a:cs typeface="Barlow Medium"/>
                <a:sym typeface="Barlow Medium"/>
              </a:rPr>
              <a:t>“Si hubiera preguntado a la gente qué querían, me habrían dicho que un caballo más rápido”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77270" y="5545045"/>
            <a:ext cx="4519730" cy="767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>
                <a:solidFill>
                  <a:srgbClr val="FFFFFF"/>
                </a:solidFill>
                <a:latin typeface="Barlow Medium"/>
                <a:ea typeface="Barlow Medium"/>
                <a:cs typeface="Barlow Medium"/>
                <a:sym typeface="Barlow Medium"/>
              </a:rPr>
              <a:t>Henry Ford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6766647" y="-1564153"/>
            <a:ext cx="12957767" cy="12957767"/>
          </a:xfrm>
          <a:custGeom>
            <a:avLst/>
            <a:gdLst/>
            <a:ahLst/>
            <a:cxnLst/>
            <a:rect l="l" t="t" r="r" b="b"/>
            <a:pathLst>
              <a:path w="12957767" h="12957767">
                <a:moveTo>
                  <a:pt x="0" y="0"/>
                </a:moveTo>
                <a:lnTo>
                  <a:pt x="12957767" y="0"/>
                </a:lnTo>
                <a:lnTo>
                  <a:pt x="12957767" y="12957767"/>
                </a:lnTo>
                <a:lnTo>
                  <a:pt x="0" y="129577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6545328" y="-66530"/>
            <a:ext cx="5661965" cy="1220745"/>
          </a:xfrm>
          <a:custGeom>
            <a:avLst/>
            <a:gdLst/>
            <a:ahLst/>
            <a:cxnLst/>
            <a:rect l="l" t="t" r="r" b="b"/>
            <a:pathLst>
              <a:path w="5661965" h="1220745">
                <a:moveTo>
                  <a:pt x="0" y="0"/>
                </a:moveTo>
                <a:lnTo>
                  <a:pt x="5661965" y="0"/>
                </a:lnTo>
                <a:lnTo>
                  <a:pt x="5661965" y="1220745"/>
                </a:lnTo>
                <a:lnTo>
                  <a:pt x="0" y="12207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7414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6766647" y="-1564153"/>
            <a:ext cx="16230600" cy="8095012"/>
          </a:xfrm>
          <a:custGeom>
            <a:avLst/>
            <a:gdLst/>
            <a:ahLst/>
            <a:cxnLst/>
            <a:rect l="l" t="t" r="r" b="b"/>
            <a:pathLst>
              <a:path w="16230600" h="8095012">
                <a:moveTo>
                  <a:pt x="0" y="0"/>
                </a:moveTo>
                <a:lnTo>
                  <a:pt x="16230600" y="0"/>
                </a:lnTo>
                <a:lnTo>
                  <a:pt x="16230600" y="8095011"/>
                </a:lnTo>
                <a:lnTo>
                  <a:pt x="0" y="80950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 rot="-978660">
            <a:off x="-4551190" y="-4826932"/>
            <a:ext cx="7632825" cy="8229600"/>
          </a:xfrm>
          <a:custGeom>
            <a:avLst/>
            <a:gdLst/>
            <a:ahLst/>
            <a:cxnLst/>
            <a:rect l="l" t="t" r="r" b="b"/>
            <a:pathLst>
              <a:path w="7632825" h="8229600">
                <a:moveTo>
                  <a:pt x="0" y="0"/>
                </a:moveTo>
                <a:lnTo>
                  <a:pt x="7632825" y="0"/>
                </a:lnTo>
                <a:lnTo>
                  <a:pt x="76328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 flipV="1">
            <a:off x="5328817" y="597359"/>
            <a:ext cx="11421404" cy="3711537"/>
          </a:xfrm>
          <a:custGeom>
            <a:avLst/>
            <a:gdLst/>
            <a:ahLst/>
            <a:cxnLst/>
            <a:rect l="l" t="t" r="r" b="b"/>
            <a:pathLst>
              <a:path w="11421404" h="3711537">
                <a:moveTo>
                  <a:pt x="0" y="3711537"/>
                </a:moveTo>
                <a:lnTo>
                  <a:pt x="11421404" y="3711537"/>
                </a:lnTo>
                <a:lnTo>
                  <a:pt x="11421404" y="0"/>
                </a:lnTo>
                <a:lnTo>
                  <a:pt x="0" y="0"/>
                </a:lnTo>
                <a:lnTo>
                  <a:pt x="0" y="3711537"/>
                </a:lnTo>
                <a:close/>
              </a:path>
            </a:pathLst>
          </a:custGeom>
          <a:blipFill>
            <a:blip r:embed="rId8"/>
            <a:stretch>
              <a:fillRect t="-2313" b="-2313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1119287" y="1554265"/>
            <a:ext cx="16049426" cy="7178471"/>
          </a:xfrm>
          <a:custGeom>
            <a:avLst/>
            <a:gdLst/>
            <a:ahLst/>
            <a:cxnLst/>
            <a:rect l="l" t="t" r="r" b="b"/>
            <a:pathLst>
              <a:path w="16049426" h="7178471">
                <a:moveTo>
                  <a:pt x="0" y="0"/>
                </a:moveTo>
                <a:lnTo>
                  <a:pt x="16049426" y="0"/>
                </a:lnTo>
                <a:lnTo>
                  <a:pt x="16049426" y="7178470"/>
                </a:lnTo>
                <a:lnTo>
                  <a:pt x="0" y="71784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97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 flipH="1">
            <a:off x="13394455" y="3023907"/>
            <a:ext cx="4885333" cy="7633970"/>
          </a:xfrm>
          <a:custGeom>
            <a:avLst/>
            <a:gdLst/>
            <a:ahLst/>
            <a:cxnLst/>
            <a:rect l="l" t="t" r="r" b="b"/>
            <a:pathLst>
              <a:path w="4885333" h="7633970">
                <a:moveTo>
                  <a:pt x="4885332" y="0"/>
                </a:moveTo>
                <a:lnTo>
                  <a:pt x="0" y="0"/>
                </a:lnTo>
                <a:lnTo>
                  <a:pt x="0" y="7633970"/>
                </a:lnTo>
                <a:lnTo>
                  <a:pt x="4885332" y="7633970"/>
                </a:lnTo>
                <a:lnTo>
                  <a:pt x="488533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TextBox 10"/>
          <p:cNvSpPr txBox="1"/>
          <p:nvPr/>
        </p:nvSpPr>
        <p:spPr>
          <a:xfrm>
            <a:off x="2367622" y="2942652"/>
            <a:ext cx="11731515" cy="289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129"/>
              </a:lnSpc>
              <a:spcBef>
                <a:spcPct val="0"/>
              </a:spcBef>
            </a:pPr>
            <a:r>
              <a:rPr lang="en-US" sz="11019" spc="165">
                <a:solidFill>
                  <a:srgbClr val="542F15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FERIA DE INNOVACIÓN ECOLÓGICA 2024</a:t>
            </a:r>
          </a:p>
        </p:txBody>
      </p:sp>
      <p:sp>
        <p:nvSpPr>
          <p:cNvPr id="11" name="Freeform 11"/>
          <p:cNvSpPr/>
          <p:nvPr/>
        </p:nvSpPr>
        <p:spPr>
          <a:xfrm rot="-1566171">
            <a:off x="-1284399" y="5424617"/>
            <a:ext cx="4807371" cy="5948907"/>
          </a:xfrm>
          <a:custGeom>
            <a:avLst/>
            <a:gdLst/>
            <a:ahLst/>
            <a:cxnLst/>
            <a:rect l="l" t="t" r="r" b="b"/>
            <a:pathLst>
              <a:path w="4807371" h="5948907">
                <a:moveTo>
                  <a:pt x="0" y="0"/>
                </a:moveTo>
                <a:lnTo>
                  <a:pt x="4807372" y="0"/>
                </a:lnTo>
                <a:lnTo>
                  <a:pt x="4807372" y="5948907"/>
                </a:lnTo>
                <a:lnTo>
                  <a:pt x="0" y="59489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Freeform 12"/>
          <p:cNvSpPr/>
          <p:nvPr/>
        </p:nvSpPr>
        <p:spPr>
          <a:xfrm>
            <a:off x="1913049" y="5820732"/>
            <a:ext cx="3127656" cy="1828203"/>
          </a:xfrm>
          <a:custGeom>
            <a:avLst/>
            <a:gdLst/>
            <a:ahLst/>
            <a:cxnLst/>
            <a:rect l="l" t="t" r="r" b="b"/>
            <a:pathLst>
              <a:path w="3127656" h="1828203">
                <a:moveTo>
                  <a:pt x="0" y="0"/>
                </a:moveTo>
                <a:lnTo>
                  <a:pt x="3127656" y="0"/>
                </a:lnTo>
                <a:lnTo>
                  <a:pt x="3127656" y="1828203"/>
                </a:lnTo>
                <a:lnTo>
                  <a:pt x="0" y="18282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Freeform 13"/>
          <p:cNvSpPr/>
          <p:nvPr/>
        </p:nvSpPr>
        <p:spPr>
          <a:xfrm>
            <a:off x="6545328" y="9129704"/>
            <a:ext cx="8751901" cy="5273020"/>
          </a:xfrm>
          <a:custGeom>
            <a:avLst/>
            <a:gdLst/>
            <a:ahLst/>
            <a:cxnLst/>
            <a:rect l="l" t="t" r="r" b="b"/>
            <a:pathLst>
              <a:path w="8751901" h="5273020">
                <a:moveTo>
                  <a:pt x="0" y="0"/>
                </a:moveTo>
                <a:lnTo>
                  <a:pt x="8751901" y="0"/>
                </a:lnTo>
                <a:lnTo>
                  <a:pt x="8751901" y="5273021"/>
                </a:lnTo>
                <a:lnTo>
                  <a:pt x="0" y="527302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4" name="Freeform 14"/>
          <p:cNvSpPr/>
          <p:nvPr/>
        </p:nvSpPr>
        <p:spPr>
          <a:xfrm rot="8780092">
            <a:off x="-2777995" y="2587613"/>
            <a:ext cx="4747975" cy="3370648"/>
          </a:xfrm>
          <a:custGeom>
            <a:avLst/>
            <a:gdLst/>
            <a:ahLst/>
            <a:cxnLst/>
            <a:rect l="l" t="t" r="r" b="b"/>
            <a:pathLst>
              <a:path w="4747975" h="3370648">
                <a:moveTo>
                  <a:pt x="0" y="0"/>
                </a:moveTo>
                <a:lnTo>
                  <a:pt x="4747975" y="0"/>
                </a:lnTo>
                <a:lnTo>
                  <a:pt x="4747975" y="3370648"/>
                </a:lnTo>
                <a:lnTo>
                  <a:pt x="0" y="33706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93138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5" name="Freeform 15"/>
          <p:cNvSpPr/>
          <p:nvPr/>
        </p:nvSpPr>
        <p:spPr>
          <a:xfrm>
            <a:off x="5655041" y="5820732"/>
            <a:ext cx="2578338" cy="2578338"/>
          </a:xfrm>
          <a:custGeom>
            <a:avLst/>
            <a:gdLst/>
            <a:ahLst/>
            <a:cxnLst/>
            <a:rect l="l" t="t" r="r" b="b"/>
            <a:pathLst>
              <a:path w="2578338" h="2578338">
                <a:moveTo>
                  <a:pt x="0" y="0"/>
                </a:moveTo>
                <a:lnTo>
                  <a:pt x="2578339" y="0"/>
                </a:lnTo>
                <a:lnTo>
                  <a:pt x="2578339" y="2578339"/>
                </a:lnTo>
                <a:lnTo>
                  <a:pt x="0" y="257833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16" name="Group 16"/>
          <p:cNvGrpSpPr/>
          <p:nvPr/>
        </p:nvGrpSpPr>
        <p:grpSpPr>
          <a:xfrm>
            <a:off x="6766647" y="8732735"/>
            <a:ext cx="5665782" cy="1425166"/>
            <a:chOff x="0" y="0"/>
            <a:chExt cx="1492223" cy="37535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92223" cy="375352"/>
            </a:xfrm>
            <a:custGeom>
              <a:avLst/>
              <a:gdLst/>
              <a:ahLst/>
              <a:cxnLst/>
              <a:rect l="l" t="t" r="r" b="b"/>
              <a:pathLst>
                <a:path w="1492223" h="375352">
                  <a:moveTo>
                    <a:pt x="69688" y="0"/>
                  </a:moveTo>
                  <a:lnTo>
                    <a:pt x="1422534" y="0"/>
                  </a:lnTo>
                  <a:cubicBezTo>
                    <a:pt x="1461022" y="0"/>
                    <a:pt x="1492223" y="31200"/>
                    <a:pt x="1492223" y="69688"/>
                  </a:cubicBezTo>
                  <a:lnTo>
                    <a:pt x="1492223" y="305664"/>
                  </a:lnTo>
                  <a:cubicBezTo>
                    <a:pt x="1492223" y="344152"/>
                    <a:pt x="1461022" y="375352"/>
                    <a:pt x="1422534" y="375352"/>
                  </a:cubicBezTo>
                  <a:lnTo>
                    <a:pt x="69688" y="375352"/>
                  </a:lnTo>
                  <a:cubicBezTo>
                    <a:pt x="31200" y="375352"/>
                    <a:pt x="0" y="344152"/>
                    <a:pt x="0" y="305664"/>
                  </a:cubicBezTo>
                  <a:lnTo>
                    <a:pt x="0" y="69688"/>
                  </a:lnTo>
                  <a:cubicBezTo>
                    <a:pt x="0" y="31200"/>
                    <a:pt x="31200" y="0"/>
                    <a:pt x="69688" y="0"/>
                  </a:cubicBezTo>
                  <a:close/>
                </a:path>
              </a:pathLst>
            </a:custGeom>
            <a:solidFill>
              <a:srgbClr val="689F38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492223" cy="4229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776815" y="8993269"/>
            <a:ext cx="968244" cy="904098"/>
          </a:xfrm>
          <a:custGeom>
            <a:avLst/>
            <a:gdLst/>
            <a:ahLst/>
            <a:cxnLst/>
            <a:rect l="l" t="t" r="r" b="b"/>
            <a:pathLst>
              <a:path w="968244" h="904098">
                <a:moveTo>
                  <a:pt x="0" y="0"/>
                </a:moveTo>
                <a:lnTo>
                  <a:pt x="968244" y="0"/>
                </a:lnTo>
                <a:lnTo>
                  <a:pt x="968244" y="904098"/>
                </a:lnTo>
                <a:lnTo>
                  <a:pt x="0" y="9040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0" name="Freeform 20"/>
          <p:cNvSpPr/>
          <p:nvPr/>
        </p:nvSpPr>
        <p:spPr>
          <a:xfrm rot="-145017">
            <a:off x="9619677" y="8896961"/>
            <a:ext cx="1091336" cy="978110"/>
          </a:xfrm>
          <a:custGeom>
            <a:avLst/>
            <a:gdLst/>
            <a:ahLst/>
            <a:cxnLst/>
            <a:rect l="l" t="t" r="r" b="b"/>
            <a:pathLst>
              <a:path w="1091336" h="978110">
                <a:moveTo>
                  <a:pt x="0" y="0"/>
                </a:moveTo>
                <a:lnTo>
                  <a:pt x="1091336" y="0"/>
                </a:lnTo>
                <a:lnTo>
                  <a:pt x="1091336" y="978110"/>
                </a:lnTo>
                <a:lnTo>
                  <a:pt x="0" y="97811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1" name="TextBox 21"/>
          <p:cNvSpPr txBox="1"/>
          <p:nvPr/>
        </p:nvSpPr>
        <p:spPr>
          <a:xfrm>
            <a:off x="2506081" y="1865057"/>
            <a:ext cx="1173151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42F1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12 de noviembre, 14:00 hrs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034815" y="8836284"/>
            <a:ext cx="2590505" cy="1099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Escuela Ema Cornejo de Cardoen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233380" y="6099109"/>
            <a:ext cx="7213228" cy="207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4" lvl="1" indent="-356232" algn="l">
              <a:lnSpc>
                <a:spcPts val="3266"/>
              </a:lnSpc>
              <a:buFont typeface="Arial"/>
              <a:buChar char="•"/>
            </a:pPr>
            <a:r>
              <a:rPr lang="en-US" sz="3299">
                <a:solidFill>
                  <a:srgbClr val="FF0000"/>
                </a:solidFill>
                <a:latin typeface="Chewy"/>
                <a:ea typeface="Chewy"/>
                <a:cs typeface="Chewy"/>
                <a:sym typeface="Chewy"/>
              </a:rPr>
              <a:t>IA en el aula</a:t>
            </a:r>
          </a:p>
          <a:p>
            <a:pPr marL="712464" lvl="1" indent="-356232" algn="l">
              <a:lnSpc>
                <a:spcPts val="3266"/>
              </a:lnSpc>
              <a:buFont typeface="Arial"/>
              <a:buChar char="•"/>
            </a:pPr>
            <a:r>
              <a:rPr lang="en-US" sz="3299">
                <a:solidFill>
                  <a:srgbClr val="FF0000"/>
                </a:solidFill>
                <a:latin typeface="Chewy"/>
                <a:ea typeface="Chewy"/>
                <a:cs typeface="Chewy"/>
                <a:sym typeface="Chewy"/>
              </a:rPr>
              <a:t>Automatización</a:t>
            </a:r>
          </a:p>
          <a:p>
            <a:pPr marL="712464" lvl="1" indent="-356232" algn="l">
              <a:lnSpc>
                <a:spcPts val="3266"/>
              </a:lnSpc>
              <a:buFont typeface="Arial"/>
              <a:buChar char="•"/>
            </a:pPr>
            <a:r>
              <a:rPr lang="en-US" sz="3299">
                <a:solidFill>
                  <a:srgbClr val="FF0000"/>
                </a:solidFill>
                <a:latin typeface="Chewy"/>
                <a:ea typeface="Chewy"/>
                <a:cs typeface="Chewy"/>
                <a:sym typeface="Chewy"/>
              </a:rPr>
              <a:t>Innovación ecológica</a:t>
            </a:r>
          </a:p>
          <a:p>
            <a:pPr marL="712464" lvl="1" indent="-356232" algn="l">
              <a:lnSpc>
                <a:spcPts val="3266"/>
              </a:lnSpc>
              <a:buFont typeface="Arial"/>
              <a:buChar char="•"/>
            </a:pPr>
            <a:r>
              <a:rPr lang="en-US" sz="3299">
                <a:solidFill>
                  <a:srgbClr val="FF0000"/>
                </a:solidFill>
                <a:latin typeface="Chewy"/>
                <a:ea typeface="Chewy"/>
                <a:cs typeface="Chewy"/>
                <a:sym typeface="Chewy"/>
              </a:rPr>
              <a:t>Permacultura</a:t>
            </a:r>
          </a:p>
          <a:p>
            <a:pPr marL="712464" lvl="1" indent="-356232" algn="l">
              <a:lnSpc>
                <a:spcPts val="3266"/>
              </a:lnSpc>
              <a:buFont typeface="Arial"/>
              <a:buChar char="•"/>
            </a:pPr>
            <a:r>
              <a:rPr lang="en-US" sz="3299">
                <a:solidFill>
                  <a:srgbClr val="FF0000"/>
                </a:solidFill>
                <a:latin typeface="Chewy"/>
                <a:ea typeface="Chewy"/>
                <a:cs typeface="Chewy"/>
                <a:sym typeface="Chewy"/>
              </a:rPr>
              <a:t>y muchas sorpresas más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7170914" y="699943"/>
            <a:ext cx="3946173" cy="3864913"/>
          </a:xfrm>
          <a:custGeom>
            <a:avLst/>
            <a:gdLst/>
            <a:ahLst/>
            <a:cxnLst/>
            <a:rect l="l" t="t" r="r" b="b"/>
            <a:pathLst>
              <a:path w="3946173" h="3864913">
                <a:moveTo>
                  <a:pt x="0" y="0"/>
                </a:moveTo>
                <a:lnTo>
                  <a:pt x="3946172" y="0"/>
                </a:lnTo>
                <a:lnTo>
                  <a:pt x="3946172" y="3864913"/>
                </a:lnTo>
                <a:lnTo>
                  <a:pt x="0" y="3864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10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3505200" y="6210300"/>
            <a:ext cx="1515817" cy="1515817"/>
          </a:xfrm>
          <a:custGeom>
            <a:avLst/>
            <a:gdLst/>
            <a:ahLst/>
            <a:cxnLst/>
            <a:rect l="l" t="t" r="r" b="b"/>
            <a:pathLst>
              <a:path w="1515817" h="1515817">
                <a:moveTo>
                  <a:pt x="0" y="0"/>
                </a:moveTo>
                <a:lnTo>
                  <a:pt x="1515817" y="0"/>
                </a:lnTo>
                <a:lnTo>
                  <a:pt x="1515817" y="1515818"/>
                </a:lnTo>
                <a:lnTo>
                  <a:pt x="0" y="15158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12626277" y="4978174"/>
            <a:ext cx="1281411" cy="2464251"/>
          </a:xfrm>
          <a:custGeom>
            <a:avLst/>
            <a:gdLst/>
            <a:ahLst/>
            <a:cxnLst/>
            <a:rect l="l" t="t" r="r" b="b"/>
            <a:pathLst>
              <a:path w="1281411" h="2464251">
                <a:moveTo>
                  <a:pt x="0" y="0"/>
                </a:moveTo>
                <a:lnTo>
                  <a:pt x="1281411" y="0"/>
                </a:lnTo>
                <a:lnTo>
                  <a:pt x="1281411" y="2464251"/>
                </a:lnTo>
                <a:lnTo>
                  <a:pt x="0" y="24642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3306380" y="8228490"/>
            <a:ext cx="1405326" cy="1405326"/>
          </a:xfrm>
          <a:custGeom>
            <a:avLst/>
            <a:gdLst/>
            <a:ahLst/>
            <a:cxnLst/>
            <a:rect l="l" t="t" r="r" b="b"/>
            <a:pathLst>
              <a:path w="1405326" h="1405326">
                <a:moveTo>
                  <a:pt x="0" y="0"/>
                </a:moveTo>
                <a:lnTo>
                  <a:pt x="1405326" y="0"/>
                </a:lnTo>
                <a:lnTo>
                  <a:pt x="1405326" y="1405325"/>
                </a:lnTo>
                <a:lnTo>
                  <a:pt x="0" y="14053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TextBox 9"/>
          <p:cNvSpPr txBox="1"/>
          <p:nvPr/>
        </p:nvSpPr>
        <p:spPr>
          <a:xfrm>
            <a:off x="5369430" y="8591604"/>
            <a:ext cx="10860818" cy="71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799">
                <a:solidFill>
                  <a:srgbClr val="F2D1A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ema.cornejo@vichuqueneduca.cl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15211" y="6708636"/>
            <a:ext cx="6657578" cy="92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59"/>
              </a:lnSpc>
              <a:spcBef>
                <a:spcPct val="0"/>
              </a:spcBef>
            </a:pPr>
            <a:r>
              <a:rPr lang="en-US" sz="5399" dirty="0">
                <a:solidFill>
                  <a:srgbClr val="F2D1A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@escuela_boyeruca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7089620" y="1635338"/>
            <a:ext cx="4108761" cy="2339325"/>
          </a:xfrm>
          <a:custGeom>
            <a:avLst/>
            <a:gdLst/>
            <a:ahLst/>
            <a:cxnLst/>
            <a:rect l="l" t="t" r="r" b="b"/>
            <a:pathLst>
              <a:path w="4108761" h="2339325">
                <a:moveTo>
                  <a:pt x="0" y="0"/>
                </a:moveTo>
                <a:lnTo>
                  <a:pt x="4108760" y="0"/>
                </a:lnTo>
                <a:lnTo>
                  <a:pt x="4108760" y="2339325"/>
                </a:lnTo>
                <a:lnTo>
                  <a:pt x="0" y="2339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39" r="-3668" b="-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9960320" y="5877971"/>
            <a:ext cx="916920" cy="1047910"/>
          </a:xfrm>
          <a:custGeom>
            <a:avLst/>
            <a:gdLst/>
            <a:ahLst/>
            <a:cxnLst/>
            <a:rect l="l" t="t" r="r" b="b"/>
            <a:pathLst>
              <a:path w="916920" h="1047910">
                <a:moveTo>
                  <a:pt x="0" y="0"/>
                </a:moveTo>
                <a:lnTo>
                  <a:pt x="916920" y="0"/>
                </a:lnTo>
                <a:lnTo>
                  <a:pt x="916920" y="1047910"/>
                </a:lnTo>
                <a:lnTo>
                  <a:pt x="0" y="10479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3080040" y="5855077"/>
            <a:ext cx="916920" cy="1047910"/>
          </a:xfrm>
          <a:custGeom>
            <a:avLst/>
            <a:gdLst/>
            <a:ahLst/>
            <a:cxnLst/>
            <a:rect l="l" t="t" r="r" b="b"/>
            <a:pathLst>
              <a:path w="916920" h="1047910">
                <a:moveTo>
                  <a:pt x="0" y="0"/>
                </a:moveTo>
                <a:lnTo>
                  <a:pt x="916920" y="0"/>
                </a:lnTo>
                <a:lnTo>
                  <a:pt x="916920" y="1047911"/>
                </a:lnTo>
                <a:lnTo>
                  <a:pt x="0" y="1047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6435298" y="5877974"/>
            <a:ext cx="916950" cy="1047900"/>
          </a:xfrm>
          <a:custGeom>
            <a:avLst/>
            <a:gdLst/>
            <a:ahLst/>
            <a:cxnLst/>
            <a:rect l="l" t="t" r="r" b="b"/>
            <a:pathLst>
              <a:path w="916950" h="1047900">
                <a:moveTo>
                  <a:pt x="0" y="0"/>
                </a:moveTo>
                <a:lnTo>
                  <a:pt x="916950" y="0"/>
                </a:lnTo>
                <a:lnTo>
                  <a:pt x="916950" y="1047900"/>
                </a:lnTo>
                <a:lnTo>
                  <a:pt x="0" y="1047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" b="-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4291040" y="5877968"/>
            <a:ext cx="916920" cy="1047910"/>
          </a:xfrm>
          <a:custGeom>
            <a:avLst/>
            <a:gdLst/>
            <a:ahLst/>
            <a:cxnLst/>
            <a:rect l="l" t="t" r="r" b="b"/>
            <a:pathLst>
              <a:path w="916920" h="1047910">
                <a:moveTo>
                  <a:pt x="0" y="0"/>
                </a:moveTo>
                <a:lnTo>
                  <a:pt x="916920" y="0"/>
                </a:lnTo>
                <a:lnTo>
                  <a:pt x="916920" y="1047910"/>
                </a:lnTo>
                <a:lnTo>
                  <a:pt x="0" y="10479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TextBox 8"/>
          <p:cNvSpPr txBox="1"/>
          <p:nvPr/>
        </p:nvSpPr>
        <p:spPr>
          <a:xfrm>
            <a:off x="1721925" y="6902988"/>
            <a:ext cx="3633150" cy="63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centrodeinnovacionmineduc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82925" y="6902988"/>
            <a:ext cx="2021700" cy="63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InnovaMineduc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02200" y="6902988"/>
            <a:ext cx="3633150" cy="63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CentrodeInnovacionMineduc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32925" y="6902988"/>
            <a:ext cx="3633150" cy="63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CentrodeInnovacionMineduc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77675" y="4920563"/>
            <a:ext cx="9921450" cy="72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 invitamos a ser parte de nuestras Redes Sociales: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06275" y="7926675"/>
            <a:ext cx="9921450" cy="72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Visítanos en nuestro Sitio Web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2011235" y="4001955"/>
            <a:ext cx="13849500" cy="48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3600">
                <a:solidFill>
                  <a:srgbClr val="0C458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BOYERUCA, VICHUQUÉN, MAULE</a:t>
            </a:r>
          </a:p>
          <a:p>
            <a:pPr algn="ctr">
              <a:lnSpc>
                <a:spcPts val="3726"/>
              </a:lnSpc>
            </a:pPr>
            <a:r>
              <a:rPr lang="en-US" sz="2700">
                <a:solidFill>
                  <a:srgbClr val="0C4581"/>
                </a:solidFill>
                <a:latin typeface="Montserrat"/>
                <a:ea typeface="Montserrat"/>
                <a:cs typeface="Montserrat"/>
                <a:sym typeface="Montserrat"/>
              </a:rPr>
              <a:t>MATRICULA 45 ESTUDIANTES</a:t>
            </a:r>
          </a:p>
          <a:p>
            <a:pPr algn="ctr">
              <a:lnSpc>
                <a:spcPts val="4967"/>
              </a:lnSpc>
            </a:pPr>
            <a:endParaRPr lang="en-US" sz="2700">
              <a:solidFill>
                <a:srgbClr val="0C458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2927687" y="681375"/>
            <a:ext cx="12740126" cy="1102050"/>
            <a:chOff x="0" y="0"/>
            <a:chExt cx="16986834" cy="1469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986803" cy="1469390"/>
            </a:xfrm>
            <a:custGeom>
              <a:avLst/>
              <a:gdLst/>
              <a:ahLst/>
              <a:cxnLst/>
              <a:rect l="l" t="t" r="r" b="b"/>
              <a:pathLst>
                <a:path w="16986803" h="1469390">
                  <a:moveTo>
                    <a:pt x="0" y="734695"/>
                  </a:moveTo>
                  <a:cubicBezTo>
                    <a:pt x="0" y="328930"/>
                    <a:pt x="396985" y="0"/>
                    <a:pt x="886701" y="0"/>
                  </a:cubicBezTo>
                  <a:lnTo>
                    <a:pt x="16100103" y="0"/>
                  </a:lnTo>
                  <a:cubicBezTo>
                    <a:pt x="16589818" y="0"/>
                    <a:pt x="16986803" y="328930"/>
                    <a:pt x="16986803" y="734695"/>
                  </a:cubicBezTo>
                  <a:cubicBezTo>
                    <a:pt x="16986803" y="1140460"/>
                    <a:pt x="16589818" y="1469390"/>
                    <a:pt x="16100103" y="1469390"/>
                  </a:cubicBezTo>
                  <a:lnTo>
                    <a:pt x="886701" y="1469390"/>
                  </a:lnTo>
                  <a:cubicBezTo>
                    <a:pt x="396985" y="1469390"/>
                    <a:pt x="0" y="1140460"/>
                    <a:pt x="0" y="734695"/>
                  </a:cubicBez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16986834" cy="1469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00"/>
                </a:lnSpc>
              </a:pPr>
              <a:r>
                <a:rPr lang="en-US" sz="45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ESCUELA EMA CORNEJO DE CARDOEN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392024" y="2115547"/>
            <a:ext cx="11811452" cy="1761668"/>
            <a:chOff x="0" y="0"/>
            <a:chExt cx="15748603" cy="2348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748629" cy="2348831"/>
            </a:xfrm>
            <a:custGeom>
              <a:avLst/>
              <a:gdLst/>
              <a:ahLst/>
              <a:cxnLst/>
              <a:rect l="l" t="t" r="r" b="b"/>
              <a:pathLst>
                <a:path w="15748629" h="2348831">
                  <a:moveTo>
                    <a:pt x="0" y="1174416"/>
                  </a:moveTo>
                  <a:cubicBezTo>
                    <a:pt x="0" y="525883"/>
                    <a:pt x="523663" y="0"/>
                    <a:pt x="1169458" y="0"/>
                  </a:cubicBezTo>
                  <a:lnTo>
                    <a:pt x="14579178" y="0"/>
                  </a:lnTo>
                  <a:cubicBezTo>
                    <a:pt x="15225128" y="0"/>
                    <a:pt x="15748629" y="525883"/>
                    <a:pt x="15748629" y="1174416"/>
                  </a:cubicBezTo>
                  <a:cubicBezTo>
                    <a:pt x="15748629" y="1822948"/>
                    <a:pt x="15224971" y="2348831"/>
                    <a:pt x="14579178" y="2348831"/>
                  </a:cubicBezTo>
                  <a:lnTo>
                    <a:pt x="1169458" y="2348831"/>
                  </a:lnTo>
                  <a:cubicBezTo>
                    <a:pt x="523663" y="2348831"/>
                    <a:pt x="0" y="1823104"/>
                    <a:pt x="0" y="1174416"/>
                  </a:cubicBezTo>
                  <a:close/>
                </a:path>
              </a:pathLst>
            </a:custGeom>
            <a:solidFill>
              <a:srgbClr val="56B692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15748603" cy="2301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88"/>
                </a:lnSpc>
              </a:pPr>
              <a:r>
                <a:rPr lang="en-US" sz="36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Escuela que desarrolla el aprendizaje promoviendo la cultura ambientalista y la sana convivencia en toda la Comunidad Educativa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7058450" y="386362"/>
            <a:ext cx="833325" cy="846038"/>
          </a:xfrm>
          <a:custGeom>
            <a:avLst/>
            <a:gdLst/>
            <a:ahLst/>
            <a:cxnLst/>
            <a:rect l="l" t="t" r="r" b="b"/>
            <a:pathLst>
              <a:path w="833325" h="846038">
                <a:moveTo>
                  <a:pt x="0" y="0"/>
                </a:moveTo>
                <a:lnTo>
                  <a:pt x="833325" y="0"/>
                </a:lnTo>
                <a:lnTo>
                  <a:pt x="833325" y="846038"/>
                </a:lnTo>
                <a:lnTo>
                  <a:pt x="0" y="846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>
          <a:xfrm>
            <a:off x="7467201" y="5296566"/>
            <a:ext cx="3661099" cy="3661099"/>
          </a:xfrm>
          <a:custGeom>
            <a:avLst/>
            <a:gdLst/>
            <a:ahLst/>
            <a:cxnLst/>
            <a:rect l="l" t="t" r="r" b="b"/>
            <a:pathLst>
              <a:path w="3661099" h="3661099">
                <a:moveTo>
                  <a:pt x="0" y="0"/>
                </a:moveTo>
                <a:lnTo>
                  <a:pt x="3661098" y="0"/>
                </a:lnTo>
                <a:lnTo>
                  <a:pt x="3661098" y="3661099"/>
                </a:lnTo>
                <a:lnTo>
                  <a:pt x="0" y="3661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2299828" y="939625"/>
            <a:ext cx="13810850" cy="1402562"/>
            <a:chOff x="0" y="0"/>
            <a:chExt cx="18414467" cy="18700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414504" cy="1870101"/>
            </a:xfrm>
            <a:custGeom>
              <a:avLst/>
              <a:gdLst/>
              <a:ahLst/>
              <a:cxnLst/>
              <a:rect l="l" t="t" r="r" b="b"/>
              <a:pathLst>
                <a:path w="18414504" h="1870101">
                  <a:moveTo>
                    <a:pt x="0" y="935051"/>
                  </a:moveTo>
                  <a:cubicBezTo>
                    <a:pt x="0" y="418616"/>
                    <a:pt x="448190" y="0"/>
                    <a:pt x="1001110" y="0"/>
                  </a:cubicBezTo>
                  <a:lnTo>
                    <a:pt x="17413402" y="0"/>
                  </a:lnTo>
                  <a:cubicBezTo>
                    <a:pt x="17966324" y="0"/>
                    <a:pt x="18414504" y="418616"/>
                    <a:pt x="18414504" y="935051"/>
                  </a:cubicBezTo>
                  <a:cubicBezTo>
                    <a:pt x="18414504" y="1451487"/>
                    <a:pt x="17966324" y="1870101"/>
                    <a:pt x="17413402" y="1870101"/>
                  </a:cubicBezTo>
                  <a:lnTo>
                    <a:pt x="1001110" y="1870101"/>
                  </a:lnTo>
                  <a:cubicBezTo>
                    <a:pt x="448190" y="1870101"/>
                    <a:pt x="0" y="1451487"/>
                    <a:pt x="0" y="93505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8414467" cy="1822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87"/>
                </a:lnSpc>
              </a:pPr>
              <a:r>
                <a:rPr lang="en-US" sz="3599">
                  <a:solidFill>
                    <a:srgbClr val="0B4581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 </a:t>
              </a:r>
              <a:r>
                <a:rPr lang="en-US" sz="359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¿Conocen la comuna  y la importancia de la preservación histórica y natural del lugar donde viven?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7058450" y="386362"/>
            <a:ext cx="833325" cy="846038"/>
          </a:xfrm>
          <a:custGeom>
            <a:avLst/>
            <a:gdLst/>
            <a:ahLst/>
            <a:cxnLst/>
            <a:rect l="l" t="t" r="r" b="b"/>
            <a:pathLst>
              <a:path w="833325" h="846038">
                <a:moveTo>
                  <a:pt x="0" y="0"/>
                </a:moveTo>
                <a:lnTo>
                  <a:pt x="833325" y="0"/>
                </a:lnTo>
                <a:lnTo>
                  <a:pt x="833325" y="846038"/>
                </a:lnTo>
                <a:lnTo>
                  <a:pt x="0" y="846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4962056" y="7228708"/>
            <a:ext cx="2297244" cy="2297244"/>
          </a:xfrm>
          <a:custGeom>
            <a:avLst/>
            <a:gdLst/>
            <a:ahLst/>
            <a:cxnLst/>
            <a:rect l="l" t="t" r="r" b="b"/>
            <a:pathLst>
              <a:path w="2297244" h="2297244">
                <a:moveTo>
                  <a:pt x="0" y="0"/>
                </a:moveTo>
                <a:lnTo>
                  <a:pt x="2297244" y="0"/>
                </a:lnTo>
                <a:lnTo>
                  <a:pt x="2297244" y="2297244"/>
                </a:lnTo>
                <a:lnTo>
                  <a:pt x="0" y="2297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1028700" y="3180436"/>
            <a:ext cx="4678253" cy="3116886"/>
          </a:xfrm>
          <a:custGeom>
            <a:avLst/>
            <a:gdLst/>
            <a:ahLst/>
            <a:cxnLst/>
            <a:rect l="l" t="t" r="r" b="b"/>
            <a:pathLst>
              <a:path w="4678253" h="3116886">
                <a:moveTo>
                  <a:pt x="0" y="0"/>
                </a:moveTo>
                <a:lnTo>
                  <a:pt x="4678253" y="0"/>
                </a:lnTo>
                <a:lnTo>
                  <a:pt x="4678253" y="3116886"/>
                </a:lnTo>
                <a:lnTo>
                  <a:pt x="0" y="31168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>
            <a:off x="6555142" y="3180436"/>
            <a:ext cx="4094432" cy="3116886"/>
          </a:xfrm>
          <a:custGeom>
            <a:avLst/>
            <a:gdLst/>
            <a:ahLst/>
            <a:cxnLst/>
            <a:rect l="l" t="t" r="r" b="b"/>
            <a:pathLst>
              <a:path w="4094432" h="3116886">
                <a:moveTo>
                  <a:pt x="0" y="0"/>
                </a:moveTo>
                <a:lnTo>
                  <a:pt x="4094432" y="0"/>
                </a:lnTo>
                <a:lnTo>
                  <a:pt x="4094432" y="3116886"/>
                </a:lnTo>
                <a:lnTo>
                  <a:pt x="0" y="31168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>
            <a:off x="11497299" y="3180436"/>
            <a:ext cx="4605852" cy="3074406"/>
          </a:xfrm>
          <a:custGeom>
            <a:avLst/>
            <a:gdLst/>
            <a:ahLst/>
            <a:cxnLst/>
            <a:rect l="l" t="t" r="r" b="b"/>
            <a:pathLst>
              <a:path w="4605852" h="3074406">
                <a:moveTo>
                  <a:pt x="0" y="0"/>
                </a:moveTo>
                <a:lnTo>
                  <a:pt x="4605852" y="0"/>
                </a:lnTo>
                <a:lnTo>
                  <a:pt x="4605852" y="3074406"/>
                </a:lnTo>
                <a:lnTo>
                  <a:pt x="0" y="3074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TextBox 11"/>
          <p:cNvSpPr txBox="1"/>
          <p:nvPr/>
        </p:nvSpPr>
        <p:spPr>
          <a:xfrm>
            <a:off x="4179351" y="6534631"/>
            <a:ext cx="9620874" cy="2132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489"/>
              </a:lnSpc>
              <a:spcBef>
                <a:spcPct val="0"/>
              </a:spcBef>
            </a:pPr>
            <a:r>
              <a:rPr lang="en-US" sz="12492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VICHUQUÉN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1316" y="8371223"/>
            <a:ext cx="15199362" cy="887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2D1A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MEDIOAMBIENTE             INNOVACIÓN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7327607" y="809381"/>
            <a:ext cx="8783071" cy="1402562"/>
            <a:chOff x="0" y="0"/>
            <a:chExt cx="11710761" cy="18700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10798" cy="1870101"/>
            </a:xfrm>
            <a:custGeom>
              <a:avLst/>
              <a:gdLst/>
              <a:ahLst/>
              <a:cxnLst/>
              <a:rect l="l" t="t" r="r" b="b"/>
              <a:pathLst>
                <a:path w="11710798" h="1870101">
                  <a:moveTo>
                    <a:pt x="0" y="935051"/>
                  </a:moveTo>
                  <a:cubicBezTo>
                    <a:pt x="0" y="418616"/>
                    <a:pt x="285028" y="0"/>
                    <a:pt x="636660" y="0"/>
                  </a:cubicBezTo>
                  <a:lnTo>
                    <a:pt x="11074130" y="0"/>
                  </a:lnTo>
                  <a:cubicBezTo>
                    <a:pt x="11425762" y="0"/>
                    <a:pt x="11710798" y="418616"/>
                    <a:pt x="11710798" y="935051"/>
                  </a:cubicBezTo>
                  <a:cubicBezTo>
                    <a:pt x="11710798" y="1451487"/>
                    <a:pt x="11425762" y="1870101"/>
                    <a:pt x="11074130" y="1870101"/>
                  </a:cubicBezTo>
                  <a:lnTo>
                    <a:pt x="636660" y="1870101"/>
                  </a:lnTo>
                  <a:cubicBezTo>
                    <a:pt x="285028" y="1870101"/>
                    <a:pt x="0" y="1451487"/>
                    <a:pt x="0" y="93505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1710761" cy="1822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27"/>
                </a:lnSpc>
              </a:pPr>
              <a:r>
                <a:rPr lang="en-US" sz="4099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OBJETIVO GENERAL: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7058450" y="386362"/>
            <a:ext cx="833325" cy="846038"/>
          </a:xfrm>
          <a:custGeom>
            <a:avLst/>
            <a:gdLst/>
            <a:ahLst/>
            <a:cxnLst/>
            <a:rect l="l" t="t" r="r" b="b"/>
            <a:pathLst>
              <a:path w="833325" h="846038">
                <a:moveTo>
                  <a:pt x="0" y="0"/>
                </a:moveTo>
                <a:lnTo>
                  <a:pt x="833325" y="0"/>
                </a:lnTo>
                <a:lnTo>
                  <a:pt x="833325" y="846038"/>
                </a:lnTo>
                <a:lnTo>
                  <a:pt x="0" y="846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5404616" y="7484525"/>
            <a:ext cx="2297244" cy="2297244"/>
          </a:xfrm>
          <a:custGeom>
            <a:avLst/>
            <a:gdLst/>
            <a:ahLst/>
            <a:cxnLst/>
            <a:rect l="l" t="t" r="r" b="b"/>
            <a:pathLst>
              <a:path w="2297244" h="2297244">
                <a:moveTo>
                  <a:pt x="0" y="0"/>
                </a:moveTo>
                <a:lnTo>
                  <a:pt x="2297244" y="0"/>
                </a:lnTo>
                <a:lnTo>
                  <a:pt x="2297244" y="2297244"/>
                </a:lnTo>
                <a:lnTo>
                  <a:pt x="0" y="22972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28700" y="1334631"/>
            <a:ext cx="5593542" cy="6752524"/>
            <a:chOff x="0" y="0"/>
            <a:chExt cx="6350000" cy="7665720"/>
          </a:xfrm>
        </p:grpSpPr>
        <p:sp>
          <p:nvSpPr>
            <p:cNvPr id="9" name="Freeform 9"/>
            <p:cNvSpPr/>
            <p:nvPr/>
          </p:nvSpPr>
          <p:spPr>
            <a:xfrm>
              <a:off x="-309880" y="-309880"/>
              <a:ext cx="6969760" cy="7975600"/>
            </a:xfrm>
            <a:custGeom>
              <a:avLst/>
              <a:gdLst/>
              <a:ahLst/>
              <a:cxnLst/>
              <a:rect l="l" t="t" r="r" b="b"/>
              <a:pathLst>
                <a:path w="6969760" h="7975600">
                  <a:moveTo>
                    <a:pt x="1239520" y="1239520"/>
                  </a:moveTo>
                  <a:cubicBezTo>
                    <a:pt x="0" y="2479040"/>
                    <a:pt x="0" y="4489450"/>
                    <a:pt x="1239520" y="5730240"/>
                  </a:cubicBezTo>
                  <a:lnTo>
                    <a:pt x="3484880" y="7975600"/>
                  </a:lnTo>
                  <a:lnTo>
                    <a:pt x="5730240" y="5730240"/>
                  </a:lnTo>
                  <a:cubicBezTo>
                    <a:pt x="6969760" y="4490720"/>
                    <a:pt x="6969760" y="2480310"/>
                    <a:pt x="5730240" y="1239520"/>
                  </a:cubicBezTo>
                  <a:cubicBezTo>
                    <a:pt x="4489450" y="0"/>
                    <a:pt x="2480310" y="0"/>
                    <a:pt x="1239520" y="1239520"/>
                  </a:cubicBezTo>
                  <a:close/>
                </a:path>
              </a:pathLst>
            </a:custGeom>
            <a:solidFill>
              <a:srgbClr val="0B4581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46063" y="38030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1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3"/>
                    <a:pt x="2947987" y="5622982"/>
                  </a:cubicBezTo>
                  <a:cubicBezTo>
                    <a:pt x="3954625" y="5627483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6"/>
              <a:stretch>
                <a:fillRect l="-24712" r="-24712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622242" y="2505776"/>
            <a:ext cx="11232026" cy="483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3"/>
              </a:lnSpc>
            </a:pPr>
            <a:r>
              <a:rPr lang="en-US" sz="3978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Fortalecer y desarrollar el sentido de pertenencia de los estudiantes con el</a:t>
            </a:r>
          </a:p>
          <a:p>
            <a:pPr algn="ctr">
              <a:lnSpc>
                <a:spcPts val="4773"/>
              </a:lnSpc>
            </a:pPr>
            <a:r>
              <a:rPr lang="en-US" sz="3978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contexto histórico natural de su comuna, presentando videos explicativos de la</a:t>
            </a:r>
          </a:p>
          <a:p>
            <a:pPr algn="ctr">
              <a:lnSpc>
                <a:spcPts val="4773"/>
              </a:lnSpc>
            </a:pPr>
            <a:r>
              <a:rPr lang="en-US" sz="3978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vida y fauna de diversos lugares. Desarrollando habilidades de comunicación</a:t>
            </a:r>
          </a:p>
          <a:p>
            <a:pPr algn="ctr">
              <a:lnSpc>
                <a:spcPts val="4773"/>
              </a:lnSpc>
            </a:pPr>
            <a:r>
              <a:rPr lang="en-US" sz="3978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propias y de otras lenguas.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139351" y="1028700"/>
            <a:ext cx="18009297" cy="1057279"/>
            <a:chOff x="0" y="0"/>
            <a:chExt cx="24012396" cy="14097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12354" cy="1409696"/>
            </a:xfrm>
            <a:custGeom>
              <a:avLst/>
              <a:gdLst/>
              <a:ahLst/>
              <a:cxnLst/>
              <a:rect l="l" t="t" r="r" b="b"/>
              <a:pathLst>
                <a:path w="24012354" h="1409696">
                  <a:moveTo>
                    <a:pt x="0" y="704848"/>
                  </a:moveTo>
                  <a:cubicBezTo>
                    <a:pt x="0" y="315567"/>
                    <a:pt x="561173" y="0"/>
                    <a:pt x="1253431" y="0"/>
                  </a:cubicBezTo>
                  <a:lnTo>
                    <a:pt x="22758924" y="0"/>
                  </a:lnTo>
                  <a:cubicBezTo>
                    <a:pt x="23451181" y="0"/>
                    <a:pt x="24012354" y="315567"/>
                    <a:pt x="24012354" y="704848"/>
                  </a:cubicBezTo>
                  <a:cubicBezTo>
                    <a:pt x="24012354" y="1094129"/>
                    <a:pt x="23451181" y="1409696"/>
                    <a:pt x="22758924" y="1409696"/>
                  </a:cubicBezTo>
                  <a:lnTo>
                    <a:pt x="1253431" y="1409696"/>
                  </a:lnTo>
                  <a:cubicBezTo>
                    <a:pt x="561173" y="1409696"/>
                    <a:pt x="0" y="1094129"/>
                    <a:pt x="0" y="704848"/>
                  </a:cubicBez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4012396" cy="14097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20"/>
                </a:lnSpc>
              </a:pPr>
              <a:r>
                <a:rPr lang="en-US" sz="3100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INNOVACIÓN+ IDIOMAS + INVESTIGACIÓN + MEDIOAMBIENTE  = ABP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7058450" y="182663"/>
            <a:ext cx="833325" cy="846038"/>
          </a:xfrm>
          <a:custGeom>
            <a:avLst/>
            <a:gdLst/>
            <a:ahLst/>
            <a:cxnLst/>
            <a:rect l="l" t="t" r="r" b="b"/>
            <a:pathLst>
              <a:path w="833325" h="846038">
                <a:moveTo>
                  <a:pt x="0" y="0"/>
                </a:moveTo>
                <a:lnTo>
                  <a:pt x="833325" y="0"/>
                </a:lnTo>
                <a:lnTo>
                  <a:pt x="833325" y="846037"/>
                </a:lnTo>
                <a:lnTo>
                  <a:pt x="0" y="846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6558517" y="2469519"/>
            <a:ext cx="3432546" cy="3534153"/>
          </a:xfrm>
          <a:custGeom>
            <a:avLst/>
            <a:gdLst/>
            <a:ahLst/>
            <a:cxnLst/>
            <a:rect l="l" t="t" r="r" b="b"/>
            <a:pathLst>
              <a:path w="3432546" h="3534153">
                <a:moveTo>
                  <a:pt x="0" y="0"/>
                </a:moveTo>
                <a:lnTo>
                  <a:pt x="3432547" y="0"/>
                </a:lnTo>
                <a:lnTo>
                  <a:pt x="3432547" y="3534153"/>
                </a:lnTo>
                <a:lnTo>
                  <a:pt x="0" y="35341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11866237" y="2679666"/>
            <a:ext cx="5192213" cy="1096855"/>
          </a:xfrm>
          <a:custGeom>
            <a:avLst/>
            <a:gdLst/>
            <a:ahLst/>
            <a:cxnLst/>
            <a:rect l="l" t="t" r="r" b="b"/>
            <a:pathLst>
              <a:path w="5192213" h="1096855">
                <a:moveTo>
                  <a:pt x="0" y="0"/>
                </a:moveTo>
                <a:lnTo>
                  <a:pt x="5192213" y="0"/>
                </a:lnTo>
                <a:lnTo>
                  <a:pt x="5192213" y="1096855"/>
                </a:lnTo>
                <a:lnTo>
                  <a:pt x="0" y="10968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>
            <a:off x="1028700" y="2679666"/>
            <a:ext cx="1878250" cy="2929044"/>
          </a:xfrm>
          <a:custGeom>
            <a:avLst/>
            <a:gdLst/>
            <a:ahLst/>
            <a:cxnLst/>
            <a:rect l="l" t="t" r="r" b="b"/>
            <a:pathLst>
              <a:path w="1878250" h="2929044">
                <a:moveTo>
                  <a:pt x="0" y="0"/>
                </a:moveTo>
                <a:lnTo>
                  <a:pt x="1878250" y="0"/>
                </a:lnTo>
                <a:lnTo>
                  <a:pt x="1878250" y="2929044"/>
                </a:lnTo>
                <a:lnTo>
                  <a:pt x="0" y="29290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>
            <a:off x="1028700" y="6003672"/>
            <a:ext cx="2722301" cy="2450071"/>
          </a:xfrm>
          <a:custGeom>
            <a:avLst/>
            <a:gdLst/>
            <a:ahLst/>
            <a:cxnLst/>
            <a:rect l="l" t="t" r="r" b="b"/>
            <a:pathLst>
              <a:path w="2722301" h="2450071">
                <a:moveTo>
                  <a:pt x="0" y="0"/>
                </a:moveTo>
                <a:lnTo>
                  <a:pt x="2722301" y="0"/>
                </a:lnTo>
                <a:lnTo>
                  <a:pt x="2722301" y="2450071"/>
                </a:lnTo>
                <a:lnTo>
                  <a:pt x="0" y="24500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>
          <a:xfrm>
            <a:off x="4731923" y="7514936"/>
            <a:ext cx="2392666" cy="2383694"/>
          </a:xfrm>
          <a:custGeom>
            <a:avLst/>
            <a:gdLst/>
            <a:ahLst/>
            <a:cxnLst/>
            <a:rect l="l" t="t" r="r" b="b"/>
            <a:pathLst>
              <a:path w="2392666" h="2383694">
                <a:moveTo>
                  <a:pt x="0" y="0"/>
                </a:moveTo>
                <a:lnTo>
                  <a:pt x="2392667" y="0"/>
                </a:lnTo>
                <a:lnTo>
                  <a:pt x="2392667" y="2383694"/>
                </a:lnTo>
                <a:lnTo>
                  <a:pt x="0" y="23836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Freeform 12"/>
          <p:cNvSpPr/>
          <p:nvPr/>
        </p:nvSpPr>
        <p:spPr>
          <a:xfrm>
            <a:off x="8695124" y="7514936"/>
            <a:ext cx="2591880" cy="2772064"/>
          </a:xfrm>
          <a:custGeom>
            <a:avLst/>
            <a:gdLst/>
            <a:ahLst/>
            <a:cxnLst/>
            <a:rect l="l" t="t" r="r" b="b"/>
            <a:pathLst>
              <a:path w="2591880" h="2772064">
                <a:moveTo>
                  <a:pt x="0" y="0"/>
                </a:moveTo>
                <a:lnTo>
                  <a:pt x="2591879" y="0"/>
                </a:lnTo>
                <a:lnTo>
                  <a:pt x="2591879" y="2772064"/>
                </a:lnTo>
                <a:lnTo>
                  <a:pt x="0" y="27720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Freeform 13"/>
          <p:cNvSpPr/>
          <p:nvPr/>
        </p:nvSpPr>
        <p:spPr>
          <a:xfrm>
            <a:off x="12268078" y="6962312"/>
            <a:ext cx="2908199" cy="2846400"/>
          </a:xfrm>
          <a:custGeom>
            <a:avLst/>
            <a:gdLst/>
            <a:ahLst/>
            <a:cxnLst/>
            <a:rect l="l" t="t" r="r" b="b"/>
            <a:pathLst>
              <a:path w="2908199" h="2846400">
                <a:moveTo>
                  <a:pt x="0" y="0"/>
                </a:moveTo>
                <a:lnTo>
                  <a:pt x="2908199" y="0"/>
                </a:lnTo>
                <a:lnTo>
                  <a:pt x="2908199" y="2846400"/>
                </a:lnTo>
                <a:lnTo>
                  <a:pt x="0" y="2846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4" name="Freeform 14"/>
          <p:cNvSpPr/>
          <p:nvPr/>
        </p:nvSpPr>
        <p:spPr>
          <a:xfrm>
            <a:off x="13041786" y="4348021"/>
            <a:ext cx="2760528" cy="2042791"/>
          </a:xfrm>
          <a:custGeom>
            <a:avLst/>
            <a:gdLst/>
            <a:ahLst/>
            <a:cxnLst/>
            <a:rect l="l" t="t" r="r" b="b"/>
            <a:pathLst>
              <a:path w="2760528" h="2042791">
                <a:moveTo>
                  <a:pt x="0" y="0"/>
                </a:moveTo>
                <a:lnTo>
                  <a:pt x="2760528" y="0"/>
                </a:lnTo>
                <a:lnTo>
                  <a:pt x="2760528" y="2042791"/>
                </a:lnTo>
                <a:lnTo>
                  <a:pt x="0" y="20427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5" name="Freeform 15"/>
          <p:cNvSpPr/>
          <p:nvPr/>
        </p:nvSpPr>
        <p:spPr>
          <a:xfrm>
            <a:off x="2906950" y="4017817"/>
            <a:ext cx="2576083" cy="1125683"/>
          </a:xfrm>
          <a:custGeom>
            <a:avLst/>
            <a:gdLst/>
            <a:ahLst/>
            <a:cxnLst/>
            <a:rect l="l" t="t" r="r" b="b"/>
            <a:pathLst>
              <a:path w="2576083" h="1125683">
                <a:moveTo>
                  <a:pt x="0" y="0"/>
                </a:moveTo>
                <a:lnTo>
                  <a:pt x="2576082" y="0"/>
                </a:lnTo>
                <a:lnTo>
                  <a:pt x="2576082" y="1125683"/>
                </a:lnTo>
                <a:lnTo>
                  <a:pt x="0" y="11256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6" name="Freeform 16"/>
          <p:cNvSpPr/>
          <p:nvPr/>
        </p:nvSpPr>
        <p:spPr>
          <a:xfrm rot="-1967056">
            <a:off x="3866718" y="5827970"/>
            <a:ext cx="2576083" cy="1125683"/>
          </a:xfrm>
          <a:custGeom>
            <a:avLst/>
            <a:gdLst/>
            <a:ahLst/>
            <a:cxnLst/>
            <a:rect l="l" t="t" r="r" b="b"/>
            <a:pathLst>
              <a:path w="2576083" h="1125683">
                <a:moveTo>
                  <a:pt x="0" y="0"/>
                </a:moveTo>
                <a:lnTo>
                  <a:pt x="2576082" y="0"/>
                </a:lnTo>
                <a:lnTo>
                  <a:pt x="2576082" y="1125684"/>
                </a:lnTo>
                <a:lnTo>
                  <a:pt x="0" y="11256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Freeform 17"/>
          <p:cNvSpPr/>
          <p:nvPr/>
        </p:nvSpPr>
        <p:spPr>
          <a:xfrm rot="-4331443">
            <a:off x="5985643" y="6290677"/>
            <a:ext cx="1669097" cy="729353"/>
          </a:xfrm>
          <a:custGeom>
            <a:avLst/>
            <a:gdLst/>
            <a:ahLst/>
            <a:cxnLst/>
            <a:rect l="l" t="t" r="r" b="b"/>
            <a:pathLst>
              <a:path w="1669097" h="729353">
                <a:moveTo>
                  <a:pt x="0" y="0"/>
                </a:moveTo>
                <a:lnTo>
                  <a:pt x="1669097" y="0"/>
                </a:lnTo>
                <a:lnTo>
                  <a:pt x="1669097" y="729354"/>
                </a:lnTo>
                <a:lnTo>
                  <a:pt x="0" y="7293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8" name="Freeform 18"/>
          <p:cNvSpPr/>
          <p:nvPr/>
        </p:nvSpPr>
        <p:spPr>
          <a:xfrm rot="-6369132">
            <a:off x="8104568" y="6753384"/>
            <a:ext cx="1669097" cy="729353"/>
          </a:xfrm>
          <a:custGeom>
            <a:avLst/>
            <a:gdLst/>
            <a:ahLst/>
            <a:cxnLst/>
            <a:rect l="l" t="t" r="r" b="b"/>
            <a:pathLst>
              <a:path w="1669097" h="729353">
                <a:moveTo>
                  <a:pt x="0" y="0"/>
                </a:moveTo>
                <a:lnTo>
                  <a:pt x="1669097" y="0"/>
                </a:lnTo>
                <a:lnTo>
                  <a:pt x="1669097" y="729354"/>
                </a:lnTo>
                <a:lnTo>
                  <a:pt x="0" y="7293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9" name="Freeform 19"/>
          <p:cNvSpPr/>
          <p:nvPr/>
        </p:nvSpPr>
        <p:spPr>
          <a:xfrm rot="-8626623">
            <a:off x="9972197" y="6070352"/>
            <a:ext cx="2767915" cy="1209509"/>
          </a:xfrm>
          <a:custGeom>
            <a:avLst/>
            <a:gdLst/>
            <a:ahLst/>
            <a:cxnLst/>
            <a:rect l="l" t="t" r="r" b="b"/>
            <a:pathLst>
              <a:path w="2767915" h="1209509">
                <a:moveTo>
                  <a:pt x="0" y="0"/>
                </a:moveTo>
                <a:lnTo>
                  <a:pt x="2767916" y="0"/>
                </a:lnTo>
                <a:lnTo>
                  <a:pt x="2767916" y="1209509"/>
                </a:lnTo>
                <a:lnTo>
                  <a:pt x="0" y="1209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0" name="Freeform 20"/>
          <p:cNvSpPr/>
          <p:nvPr/>
        </p:nvSpPr>
        <p:spPr>
          <a:xfrm rot="-10595913">
            <a:off x="10701297" y="4530471"/>
            <a:ext cx="2312548" cy="1010525"/>
          </a:xfrm>
          <a:custGeom>
            <a:avLst/>
            <a:gdLst/>
            <a:ahLst/>
            <a:cxnLst/>
            <a:rect l="l" t="t" r="r" b="b"/>
            <a:pathLst>
              <a:path w="2312548" h="1010525">
                <a:moveTo>
                  <a:pt x="0" y="0"/>
                </a:moveTo>
                <a:lnTo>
                  <a:pt x="2312548" y="0"/>
                </a:lnTo>
                <a:lnTo>
                  <a:pt x="2312548" y="1010526"/>
                </a:lnTo>
                <a:lnTo>
                  <a:pt x="0" y="10105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1" name="Freeform 21"/>
          <p:cNvSpPr/>
          <p:nvPr/>
        </p:nvSpPr>
        <p:spPr>
          <a:xfrm rot="9874147">
            <a:off x="10179681" y="3175771"/>
            <a:ext cx="1497938" cy="654561"/>
          </a:xfrm>
          <a:custGeom>
            <a:avLst/>
            <a:gdLst/>
            <a:ahLst/>
            <a:cxnLst/>
            <a:rect l="l" t="t" r="r" b="b"/>
            <a:pathLst>
              <a:path w="1497938" h="654561">
                <a:moveTo>
                  <a:pt x="0" y="0"/>
                </a:moveTo>
                <a:lnTo>
                  <a:pt x="1497938" y="0"/>
                </a:lnTo>
                <a:lnTo>
                  <a:pt x="1497938" y="654561"/>
                </a:lnTo>
                <a:lnTo>
                  <a:pt x="0" y="6545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2" name="Freeform 22"/>
          <p:cNvSpPr/>
          <p:nvPr/>
        </p:nvSpPr>
        <p:spPr>
          <a:xfrm>
            <a:off x="15965337" y="7720138"/>
            <a:ext cx="1926438" cy="1926438"/>
          </a:xfrm>
          <a:custGeom>
            <a:avLst/>
            <a:gdLst/>
            <a:ahLst/>
            <a:cxnLst/>
            <a:rect l="l" t="t" r="r" b="b"/>
            <a:pathLst>
              <a:path w="1926438" h="1926438">
                <a:moveTo>
                  <a:pt x="0" y="0"/>
                </a:moveTo>
                <a:lnTo>
                  <a:pt x="1926438" y="0"/>
                </a:lnTo>
                <a:lnTo>
                  <a:pt x="1926438" y="1926438"/>
                </a:lnTo>
                <a:lnTo>
                  <a:pt x="0" y="192643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3" name="TextBox 23"/>
          <p:cNvSpPr txBox="1"/>
          <p:nvPr/>
        </p:nvSpPr>
        <p:spPr>
          <a:xfrm>
            <a:off x="1028700" y="372111"/>
            <a:ext cx="7200900" cy="541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6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FOCO EN EL ESTUDIANTE: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139351" y="1028700"/>
            <a:ext cx="18009297" cy="1158864"/>
            <a:chOff x="0" y="0"/>
            <a:chExt cx="24012396" cy="15451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012354" cy="1545141"/>
            </a:xfrm>
            <a:custGeom>
              <a:avLst/>
              <a:gdLst/>
              <a:ahLst/>
              <a:cxnLst/>
              <a:rect l="l" t="t" r="r" b="b"/>
              <a:pathLst>
                <a:path w="24012354" h="1545141">
                  <a:moveTo>
                    <a:pt x="0" y="772571"/>
                  </a:moveTo>
                  <a:cubicBezTo>
                    <a:pt x="0" y="345887"/>
                    <a:pt x="561173" y="0"/>
                    <a:pt x="1253431" y="0"/>
                  </a:cubicBezTo>
                  <a:lnTo>
                    <a:pt x="22758924" y="0"/>
                  </a:lnTo>
                  <a:cubicBezTo>
                    <a:pt x="23451181" y="0"/>
                    <a:pt x="24012354" y="345887"/>
                    <a:pt x="24012354" y="772571"/>
                  </a:cubicBezTo>
                  <a:cubicBezTo>
                    <a:pt x="24012354" y="1199254"/>
                    <a:pt x="23451181" y="1545141"/>
                    <a:pt x="22758924" y="1545141"/>
                  </a:cubicBezTo>
                  <a:lnTo>
                    <a:pt x="1253431" y="1545141"/>
                  </a:lnTo>
                  <a:cubicBezTo>
                    <a:pt x="561173" y="1545141"/>
                    <a:pt x="0" y="1199254"/>
                    <a:pt x="0" y="772571"/>
                  </a:cubicBez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4012396" cy="1545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20"/>
                </a:lnSpc>
              </a:pPr>
              <a:r>
                <a:rPr lang="en-US" sz="31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ESTADO + COMUNA + REDES PRIVADAS + MEDIOAMBIENTE + COMUNIDAD EDUCATIVA  = ABP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7058450" y="182663"/>
            <a:ext cx="833325" cy="846038"/>
          </a:xfrm>
          <a:custGeom>
            <a:avLst/>
            <a:gdLst/>
            <a:ahLst/>
            <a:cxnLst/>
            <a:rect l="l" t="t" r="r" b="b"/>
            <a:pathLst>
              <a:path w="833325" h="846038">
                <a:moveTo>
                  <a:pt x="0" y="0"/>
                </a:moveTo>
                <a:lnTo>
                  <a:pt x="833325" y="0"/>
                </a:lnTo>
                <a:lnTo>
                  <a:pt x="833325" y="846037"/>
                </a:lnTo>
                <a:lnTo>
                  <a:pt x="0" y="846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563660" y="5219700"/>
            <a:ext cx="2079632" cy="1871669"/>
          </a:xfrm>
          <a:custGeom>
            <a:avLst/>
            <a:gdLst/>
            <a:ahLst/>
            <a:cxnLst/>
            <a:rect l="l" t="t" r="r" b="b"/>
            <a:pathLst>
              <a:path w="2079632" h="1871669">
                <a:moveTo>
                  <a:pt x="0" y="0"/>
                </a:moveTo>
                <a:lnTo>
                  <a:pt x="2079632" y="0"/>
                </a:lnTo>
                <a:lnTo>
                  <a:pt x="2079632" y="1871669"/>
                </a:lnTo>
                <a:lnTo>
                  <a:pt x="0" y="18716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555" b="-555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3602754" y="3140790"/>
            <a:ext cx="2576083" cy="1125683"/>
          </a:xfrm>
          <a:custGeom>
            <a:avLst/>
            <a:gdLst/>
            <a:ahLst/>
            <a:cxnLst/>
            <a:rect l="l" t="t" r="r" b="b"/>
            <a:pathLst>
              <a:path w="2576083" h="1125683">
                <a:moveTo>
                  <a:pt x="0" y="0"/>
                </a:moveTo>
                <a:lnTo>
                  <a:pt x="2576083" y="0"/>
                </a:lnTo>
                <a:lnTo>
                  <a:pt x="2576083" y="1125684"/>
                </a:lnTo>
                <a:lnTo>
                  <a:pt x="0" y="1125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 rot="-1497542">
            <a:off x="3760504" y="4953709"/>
            <a:ext cx="2576083" cy="1125683"/>
          </a:xfrm>
          <a:custGeom>
            <a:avLst/>
            <a:gdLst/>
            <a:ahLst/>
            <a:cxnLst/>
            <a:rect l="l" t="t" r="r" b="b"/>
            <a:pathLst>
              <a:path w="2576083" h="1125683">
                <a:moveTo>
                  <a:pt x="0" y="0"/>
                </a:moveTo>
                <a:lnTo>
                  <a:pt x="2576083" y="0"/>
                </a:lnTo>
                <a:lnTo>
                  <a:pt x="2576083" y="1125683"/>
                </a:lnTo>
                <a:lnTo>
                  <a:pt x="0" y="11256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Freeform 10"/>
          <p:cNvSpPr/>
          <p:nvPr/>
        </p:nvSpPr>
        <p:spPr>
          <a:xfrm rot="-4331443">
            <a:off x="5985643" y="6290677"/>
            <a:ext cx="1669097" cy="729353"/>
          </a:xfrm>
          <a:custGeom>
            <a:avLst/>
            <a:gdLst/>
            <a:ahLst/>
            <a:cxnLst/>
            <a:rect l="l" t="t" r="r" b="b"/>
            <a:pathLst>
              <a:path w="1669097" h="729353">
                <a:moveTo>
                  <a:pt x="0" y="0"/>
                </a:moveTo>
                <a:lnTo>
                  <a:pt x="1669097" y="0"/>
                </a:lnTo>
                <a:lnTo>
                  <a:pt x="1669097" y="729354"/>
                </a:lnTo>
                <a:lnTo>
                  <a:pt x="0" y="7293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Freeform 11"/>
          <p:cNvSpPr/>
          <p:nvPr/>
        </p:nvSpPr>
        <p:spPr>
          <a:xfrm rot="-7369920">
            <a:off x="8479834" y="6539745"/>
            <a:ext cx="1669097" cy="729353"/>
          </a:xfrm>
          <a:custGeom>
            <a:avLst/>
            <a:gdLst/>
            <a:ahLst/>
            <a:cxnLst/>
            <a:rect l="l" t="t" r="r" b="b"/>
            <a:pathLst>
              <a:path w="1669097" h="729353">
                <a:moveTo>
                  <a:pt x="0" y="0"/>
                </a:moveTo>
                <a:lnTo>
                  <a:pt x="1669097" y="0"/>
                </a:lnTo>
                <a:lnTo>
                  <a:pt x="1669097" y="729353"/>
                </a:lnTo>
                <a:lnTo>
                  <a:pt x="0" y="7293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2" name="Freeform 12"/>
          <p:cNvSpPr/>
          <p:nvPr/>
        </p:nvSpPr>
        <p:spPr>
          <a:xfrm rot="-8626623">
            <a:off x="9972197" y="6070352"/>
            <a:ext cx="2767915" cy="1209509"/>
          </a:xfrm>
          <a:custGeom>
            <a:avLst/>
            <a:gdLst/>
            <a:ahLst/>
            <a:cxnLst/>
            <a:rect l="l" t="t" r="r" b="b"/>
            <a:pathLst>
              <a:path w="2767915" h="1209509">
                <a:moveTo>
                  <a:pt x="0" y="0"/>
                </a:moveTo>
                <a:lnTo>
                  <a:pt x="2767916" y="0"/>
                </a:lnTo>
                <a:lnTo>
                  <a:pt x="2767916" y="1209509"/>
                </a:lnTo>
                <a:lnTo>
                  <a:pt x="0" y="1209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Freeform 13"/>
          <p:cNvSpPr/>
          <p:nvPr/>
        </p:nvSpPr>
        <p:spPr>
          <a:xfrm rot="-10595913">
            <a:off x="10701297" y="4530471"/>
            <a:ext cx="2312548" cy="1010525"/>
          </a:xfrm>
          <a:custGeom>
            <a:avLst/>
            <a:gdLst/>
            <a:ahLst/>
            <a:cxnLst/>
            <a:rect l="l" t="t" r="r" b="b"/>
            <a:pathLst>
              <a:path w="2312548" h="1010525">
                <a:moveTo>
                  <a:pt x="0" y="0"/>
                </a:moveTo>
                <a:lnTo>
                  <a:pt x="2312548" y="0"/>
                </a:lnTo>
                <a:lnTo>
                  <a:pt x="2312548" y="1010526"/>
                </a:lnTo>
                <a:lnTo>
                  <a:pt x="0" y="10105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4" name="Freeform 14"/>
          <p:cNvSpPr/>
          <p:nvPr/>
        </p:nvSpPr>
        <p:spPr>
          <a:xfrm rot="9874147">
            <a:off x="10179681" y="3175771"/>
            <a:ext cx="1497938" cy="654561"/>
          </a:xfrm>
          <a:custGeom>
            <a:avLst/>
            <a:gdLst/>
            <a:ahLst/>
            <a:cxnLst/>
            <a:rect l="l" t="t" r="r" b="b"/>
            <a:pathLst>
              <a:path w="1497938" h="654561">
                <a:moveTo>
                  <a:pt x="0" y="0"/>
                </a:moveTo>
                <a:lnTo>
                  <a:pt x="1497938" y="0"/>
                </a:lnTo>
                <a:lnTo>
                  <a:pt x="1497938" y="654561"/>
                </a:lnTo>
                <a:lnTo>
                  <a:pt x="0" y="654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5" name="Freeform 15"/>
          <p:cNvSpPr/>
          <p:nvPr/>
        </p:nvSpPr>
        <p:spPr>
          <a:xfrm>
            <a:off x="16400560" y="8155361"/>
            <a:ext cx="1491215" cy="1491215"/>
          </a:xfrm>
          <a:custGeom>
            <a:avLst/>
            <a:gdLst/>
            <a:ahLst/>
            <a:cxnLst/>
            <a:rect l="l" t="t" r="r" b="b"/>
            <a:pathLst>
              <a:path w="1491215" h="1491215">
                <a:moveTo>
                  <a:pt x="0" y="0"/>
                </a:moveTo>
                <a:lnTo>
                  <a:pt x="1491215" y="0"/>
                </a:lnTo>
                <a:lnTo>
                  <a:pt x="1491215" y="1491215"/>
                </a:lnTo>
                <a:lnTo>
                  <a:pt x="0" y="14912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6" name="Freeform 16"/>
          <p:cNvSpPr/>
          <p:nvPr/>
        </p:nvSpPr>
        <p:spPr>
          <a:xfrm>
            <a:off x="6359390" y="2425261"/>
            <a:ext cx="3579655" cy="3342503"/>
          </a:xfrm>
          <a:custGeom>
            <a:avLst/>
            <a:gdLst/>
            <a:ahLst/>
            <a:cxnLst/>
            <a:rect l="l" t="t" r="r" b="b"/>
            <a:pathLst>
              <a:path w="3579655" h="3342503">
                <a:moveTo>
                  <a:pt x="0" y="0"/>
                </a:moveTo>
                <a:lnTo>
                  <a:pt x="3579655" y="0"/>
                </a:lnTo>
                <a:lnTo>
                  <a:pt x="3579655" y="3342503"/>
                </a:lnTo>
                <a:lnTo>
                  <a:pt x="0" y="3342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Freeform 17"/>
          <p:cNvSpPr/>
          <p:nvPr/>
        </p:nvSpPr>
        <p:spPr>
          <a:xfrm>
            <a:off x="1392678" y="2604273"/>
            <a:ext cx="2055150" cy="1858485"/>
          </a:xfrm>
          <a:custGeom>
            <a:avLst/>
            <a:gdLst/>
            <a:ahLst/>
            <a:cxnLst/>
            <a:rect l="l" t="t" r="r" b="b"/>
            <a:pathLst>
              <a:path w="2055150" h="1858485">
                <a:moveTo>
                  <a:pt x="0" y="0"/>
                </a:moveTo>
                <a:lnTo>
                  <a:pt x="2055150" y="0"/>
                </a:lnTo>
                <a:lnTo>
                  <a:pt x="2055150" y="1858485"/>
                </a:lnTo>
                <a:lnTo>
                  <a:pt x="0" y="18584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8" name="Freeform 18"/>
          <p:cNvSpPr/>
          <p:nvPr/>
        </p:nvSpPr>
        <p:spPr>
          <a:xfrm>
            <a:off x="11717593" y="2581260"/>
            <a:ext cx="4009170" cy="1271480"/>
          </a:xfrm>
          <a:custGeom>
            <a:avLst/>
            <a:gdLst/>
            <a:ahLst/>
            <a:cxnLst/>
            <a:rect l="l" t="t" r="r" b="b"/>
            <a:pathLst>
              <a:path w="4009170" h="1271480">
                <a:moveTo>
                  <a:pt x="0" y="0"/>
                </a:moveTo>
                <a:lnTo>
                  <a:pt x="4009170" y="0"/>
                </a:lnTo>
                <a:lnTo>
                  <a:pt x="4009170" y="1271480"/>
                </a:lnTo>
                <a:lnTo>
                  <a:pt x="0" y="12714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9" name="Freeform 19"/>
          <p:cNvSpPr/>
          <p:nvPr/>
        </p:nvSpPr>
        <p:spPr>
          <a:xfrm>
            <a:off x="13165611" y="3946043"/>
            <a:ext cx="1886003" cy="2179381"/>
          </a:xfrm>
          <a:custGeom>
            <a:avLst/>
            <a:gdLst/>
            <a:ahLst/>
            <a:cxnLst/>
            <a:rect l="l" t="t" r="r" b="b"/>
            <a:pathLst>
              <a:path w="1886003" h="2179381">
                <a:moveTo>
                  <a:pt x="0" y="0"/>
                </a:moveTo>
                <a:lnTo>
                  <a:pt x="1886003" y="0"/>
                </a:lnTo>
                <a:lnTo>
                  <a:pt x="1886003" y="2179382"/>
                </a:lnTo>
                <a:lnTo>
                  <a:pt x="0" y="21793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0" name="Freeform 20"/>
          <p:cNvSpPr/>
          <p:nvPr/>
        </p:nvSpPr>
        <p:spPr>
          <a:xfrm>
            <a:off x="12756455" y="7118061"/>
            <a:ext cx="2174654" cy="2174654"/>
          </a:xfrm>
          <a:custGeom>
            <a:avLst/>
            <a:gdLst/>
            <a:ahLst/>
            <a:cxnLst/>
            <a:rect l="l" t="t" r="r" b="b"/>
            <a:pathLst>
              <a:path w="2174654" h="2174654">
                <a:moveTo>
                  <a:pt x="0" y="0"/>
                </a:moveTo>
                <a:lnTo>
                  <a:pt x="2174654" y="0"/>
                </a:lnTo>
                <a:lnTo>
                  <a:pt x="2174654" y="2174654"/>
                </a:lnTo>
                <a:lnTo>
                  <a:pt x="0" y="217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1" name="Freeform 21"/>
          <p:cNvSpPr/>
          <p:nvPr/>
        </p:nvSpPr>
        <p:spPr>
          <a:xfrm>
            <a:off x="2897697" y="7637647"/>
            <a:ext cx="2095438" cy="1972177"/>
          </a:xfrm>
          <a:custGeom>
            <a:avLst/>
            <a:gdLst/>
            <a:ahLst/>
            <a:cxnLst/>
            <a:rect l="l" t="t" r="r" b="b"/>
            <a:pathLst>
              <a:path w="2095438" h="1972177">
                <a:moveTo>
                  <a:pt x="0" y="0"/>
                </a:moveTo>
                <a:lnTo>
                  <a:pt x="2095437" y="0"/>
                </a:lnTo>
                <a:lnTo>
                  <a:pt x="2095437" y="1972177"/>
                </a:lnTo>
                <a:lnTo>
                  <a:pt x="0" y="197217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2" name="Freeform 22"/>
          <p:cNvSpPr/>
          <p:nvPr/>
        </p:nvSpPr>
        <p:spPr>
          <a:xfrm>
            <a:off x="8784731" y="7561447"/>
            <a:ext cx="2195172" cy="2195172"/>
          </a:xfrm>
          <a:custGeom>
            <a:avLst/>
            <a:gdLst/>
            <a:ahLst/>
            <a:cxnLst/>
            <a:rect l="l" t="t" r="r" b="b"/>
            <a:pathLst>
              <a:path w="2195172" h="2195172">
                <a:moveTo>
                  <a:pt x="0" y="0"/>
                </a:moveTo>
                <a:lnTo>
                  <a:pt x="2195172" y="0"/>
                </a:lnTo>
                <a:lnTo>
                  <a:pt x="2195172" y="2195172"/>
                </a:lnTo>
                <a:lnTo>
                  <a:pt x="0" y="219517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3" name="Freeform 23"/>
          <p:cNvSpPr/>
          <p:nvPr/>
        </p:nvSpPr>
        <p:spPr>
          <a:xfrm>
            <a:off x="5564534" y="7647351"/>
            <a:ext cx="2124176" cy="1999224"/>
          </a:xfrm>
          <a:custGeom>
            <a:avLst/>
            <a:gdLst/>
            <a:ahLst/>
            <a:cxnLst/>
            <a:rect l="l" t="t" r="r" b="b"/>
            <a:pathLst>
              <a:path w="2124176" h="1999224">
                <a:moveTo>
                  <a:pt x="0" y="0"/>
                </a:moveTo>
                <a:lnTo>
                  <a:pt x="2124175" y="0"/>
                </a:lnTo>
                <a:lnTo>
                  <a:pt x="2124175" y="1999225"/>
                </a:lnTo>
                <a:lnTo>
                  <a:pt x="0" y="199922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24" name="TextBox 24"/>
          <p:cNvSpPr txBox="1"/>
          <p:nvPr/>
        </p:nvSpPr>
        <p:spPr>
          <a:xfrm>
            <a:off x="1218456" y="372111"/>
            <a:ext cx="5017443" cy="58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60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FOCO EN EL PROYECTO</a:t>
            </a:r>
            <a:r>
              <a:rPr lang="en-US" sz="3400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</p:txBody>
      </p:sp>
      <p:sp>
        <p:nvSpPr>
          <p:cNvPr id="25" name="Freeform 25"/>
          <p:cNvSpPr/>
          <p:nvPr/>
        </p:nvSpPr>
        <p:spPr>
          <a:xfrm rot="-2833047">
            <a:off x="4510399" y="6244607"/>
            <a:ext cx="1668497" cy="729091"/>
          </a:xfrm>
          <a:custGeom>
            <a:avLst/>
            <a:gdLst/>
            <a:ahLst/>
            <a:cxnLst/>
            <a:rect l="l" t="t" r="r" b="b"/>
            <a:pathLst>
              <a:path w="1668497" h="729091">
                <a:moveTo>
                  <a:pt x="0" y="0"/>
                </a:moveTo>
                <a:lnTo>
                  <a:pt x="1668497" y="0"/>
                </a:lnTo>
                <a:lnTo>
                  <a:pt x="1668497" y="729091"/>
                </a:lnTo>
                <a:lnTo>
                  <a:pt x="0" y="729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1271025" y="589275"/>
            <a:ext cx="15745950" cy="9108450"/>
            <a:chOff x="0" y="0"/>
            <a:chExt cx="20994600" cy="12144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994497" cy="12144629"/>
            </a:xfrm>
            <a:custGeom>
              <a:avLst/>
              <a:gdLst/>
              <a:ahLst/>
              <a:cxnLst/>
              <a:rect l="l" t="t" r="r" b="b"/>
              <a:pathLst>
                <a:path w="20994497" h="12144629">
                  <a:moveTo>
                    <a:pt x="0" y="512699"/>
                  </a:moveTo>
                  <a:cubicBezTo>
                    <a:pt x="0" y="229616"/>
                    <a:pt x="229616" y="0"/>
                    <a:pt x="512699" y="0"/>
                  </a:cubicBezTo>
                  <a:lnTo>
                    <a:pt x="20481798" y="0"/>
                  </a:lnTo>
                  <a:cubicBezTo>
                    <a:pt x="20765008" y="0"/>
                    <a:pt x="20994497" y="229616"/>
                    <a:pt x="20994497" y="512699"/>
                  </a:cubicBezTo>
                  <a:lnTo>
                    <a:pt x="20994497" y="11631803"/>
                  </a:lnTo>
                  <a:cubicBezTo>
                    <a:pt x="20994497" y="11915013"/>
                    <a:pt x="20764881" y="12144502"/>
                    <a:pt x="20481798" y="12144502"/>
                  </a:cubicBezTo>
                  <a:lnTo>
                    <a:pt x="512699" y="12144502"/>
                  </a:lnTo>
                  <a:cubicBezTo>
                    <a:pt x="229616" y="12144629"/>
                    <a:pt x="0" y="11915013"/>
                    <a:pt x="0" y="116318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69113" y="1079250"/>
            <a:ext cx="13828950" cy="807750"/>
            <a:chOff x="0" y="0"/>
            <a:chExt cx="18438600" cy="1077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438622" cy="1076960"/>
            </a:xfrm>
            <a:custGeom>
              <a:avLst/>
              <a:gdLst/>
              <a:ahLst/>
              <a:cxnLst/>
              <a:rect l="l" t="t" r="r" b="b"/>
              <a:pathLst>
                <a:path w="18438622" h="1076960">
                  <a:moveTo>
                    <a:pt x="0" y="538480"/>
                  </a:moveTo>
                  <a:cubicBezTo>
                    <a:pt x="0" y="241046"/>
                    <a:pt x="241046" y="0"/>
                    <a:pt x="538480" y="0"/>
                  </a:cubicBezTo>
                  <a:lnTo>
                    <a:pt x="17900142" y="0"/>
                  </a:lnTo>
                  <a:cubicBezTo>
                    <a:pt x="18197576" y="0"/>
                    <a:pt x="18438622" y="241046"/>
                    <a:pt x="18438622" y="538480"/>
                  </a:cubicBezTo>
                  <a:cubicBezTo>
                    <a:pt x="18438622" y="835914"/>
                    <a:pt x="18197576" y="1076960"/>
                    <a:pt x="17900142" y="1076960"/>
                  </a:cubicBezTo>
                  <a:lnTo>
                    <a:pt x="538480" y="1076960"/>
                  </a:lnTo>
                  <a:cubicBezTo>
                    <a:pt x="241046" y="1076960"/>
                    <a:pt x="0" y="835914"/>
                    <a:pt x="0" y="538480"/>
                  </a:cubicBez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8438600" cy="1077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Facilitadores y desafíos de la innovación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69113" y="2457933"/>
            <a:ext cx="6937650" cy="616950"/>
            <a:chOff x="0" y="0"/>
            <a:chExt cx="9250200" cy="822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50299" cy="822706"/>
            </a:xfrm>
            <a:custGeom>
              <a:avLst/>
              <a:gdLst/>
              <a:ahLst/>
              <a:cxnLst/>
              <a:rect l="l" t="t" r="r" b="b"/>
              <a:pathLst>
                <a:path w="9250299" h="822706">
                  <a:moveTo>
                    <a:pt x="0" y="411353"/>
                  </a:moveTo>
                  <a:cubicBezTo>
                    <a:pt x="0" y="184150"/>
                    <a:pt x="184150" y="0"/>
                    <a:pt x="411353" y="0"/>
                  </a:cubicBezTo>
                  <a:lnTo>
                    <a:pt x="8838946" y="0"/>
                  </a:lnTo>
                  <a:cubicBezTo>
                    <a:pt x="9066149" y="0"/>
                    <a:pt x="9250299" y="184150"/>
                    <a:pt x="9250299" y="411353"/>
                  </a:cubicBezTo>
                  <a:cubicBezTo>
                    <a:pt x="9250299" y="638556"/>
                    <a:pt x="9066149" y="822706"/>
                    <a:pt x="8838946" y="822706"/>
                  </a:cubicBezTo>
                  <a:lnTo>
                    <a:pt x="411353" y="822706"/>
                  </a:lnTo>
                  <a:cubicBezTo>
                    <a:pt x="184150" y="822579"/>
                    <a:pt x="0" y="638429"/>
                    <a:pt x="0" y="411353"/>
                  </a:cubicBezTo>
                  <a:close/>
                </a:path>
              </a:pathLst>
            </a:custGeom>
            <a:solidFill>
              <a:srgbClr val="56B692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9250200" cy="82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FACILITADORES/BENEFICIOS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53463" y="2457933"/>
            <a:ext cx="6612300" cy="616950"/>
            <a:chOff x="0" y="0"/>
            <a:chExt cx="8816400" cy="822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816467" cy="822706"/>
            </a:xfrm>
            <a:custGeom>
              <a:avLst/>
              <a:gdLst/>
              <a:ahLst/>
              <a:cxnLst/>
              <a:rect l="l" t="t" r="r" b="b"/>
              <a:pathLst>
                <a:path w="8816467" h="822706">
                  <a:moveTo>
                    <a:pt x="0" y="411353"/>
                  </a:moveTo>
                  <a:cubicBezTo>
                    <a:pt x="0" y="184150"/>
                    <a:pt x="184150" y="0"/>
                    <a:pt x="411353" y="0"/>
                  </a:cubicBezTo>
                  <a:lnTo>
                    <a:pt x="8405114" y="0"/>
                  </a:lnTo>
                  <a:cubicBezTo>
                    <a:pt x="8632317" y="0"/>
                    <a:pt x="8816467" y="184150"/>
                    <a:pt x="8816467" y="411353"/>
                  </a:cubicBezTo>
                  <a:cubicBezTo>
                    <a:pt x="8816467" y="638556"/>
                    <a:pt x="8632317" y="822706"/>
                    <a:pt x="8405114" y="822706"/>
                  </a:cubicBezTo>
                  <a:lnTo>
                    <a:pt x="411353" y="822706"/>
                  </a:lnTo>
                  <a:cubicBezTo>
                    <a:pt x="184150" y="822579"/>
                    <a:pt x="0" y="638429"/>
                    <a:pt x="0" y="411353"/>
                  </a:cubicBezTo>
                  <a:close/>
                </a:path>
              </a:pathLst>
            </a:custGeom>
            <a:solidFill>
              <a:srgbClr val="FE9E02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8816400" cy="82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DESAFÍOS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7058450" y="386362"/>
            <a:ext cx="833325" cy="846038"/>
          </a:xfrm>
          <a:custGeom>
            <a:avLst/>
            <a:gdLst/>
            <a:ahLst/>
            <a:cxnLst/>
            <a:rect l="l" t="t" r="r" b="b"/>
            <a:pathLst>
              <a:path w="833325" h="846038">
                <a:moveTo>
                  <a:pt x="0" y="0"/>
                </a:moveTo>
                <a:lnTo>
                  <a:pt x="833325" y="0"/>
                </a:lnTo>
                <a:lnTo>
                  <a:pt x="833325" y="846038"/>
                </a:lnTo>
                <a:lnTo>
                  <a:pt x="0" y="846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5" name="Freeform 15"/>
          <p:cNvSpPr/>
          <p:nvPr/>
        </p:nvSpPr>
        <p:spPr>
          <a:xfrm>
            <a:off x="3469717" y="7133557"/>
            <a:ext cx="3496334" cy="2298840"/>
          </a:xfrm>
          <a:custGeom>
            <a:avLst/>
            <a:gdLst/>
            <a:ahLst/>
            <a:cxnLst/>
            <a:rect l="l" t="t" r="r" b="b"/>
            <a:pathLst>
              <a:path w="3496334" h="2298840">
                <a:moveTo>
                  <a:pt x="0" y="0"/>
                </a:moveTo>
                <a:lnTo>
                  <a:pt x="3496334" y="0"/>
                </a:lnTo>
                <a:lnTo>
                  <a:pt x="3496334" y="2298840"/>
                </a:lnTo>
                <a:lnTo>
                  <a:pt x="0" y="229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6" name="Freeform 16"/>
          <p:cNvSpPr/>
          <p:nvPr/>
        </p:nvSpPr>
        <p:spPr>
          <a:xfrm>
            <a:off x="12169029" y="7334122"/>
            <a:ext cx="3102809" cy="2098275"/>
          </a:xfrm>
          <a:custGeom>
            <a:avLst/>
            <a:gdLst/>
            <a:ahLst/>
            <a:cxnLst/>
            <a:rect l="l" t="t" r="r" b="b"/>
            <a:pathLst>
              <a:path w="3102809" h="2098275">
                <a:moveTo>
                  <a:pt x="0" y="0"/>
                </a:moveTo>
                <a:lnTo>
                  <a:pt x="3102809" y="0"/>
                </a:lnTo>
                <a:lnTo>
                  <a:pt x="3102809" y="2098275"/>
                </a:lnTo>
                <a:lnTo>
                  <a:pt x="0" y="2098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7" name="TextBox 17"/>
          <p:cNvSpPr txBox="1"/>
          <p:nvPr/>
        </p:nvSpPr>
        <p:spPr>
          <a:xfrm>
            <a:off x="1271025" y="3418807"/>
            <a:ext cx="8041332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Articulación de asignaturas</a:t>
            </a:r>
          </a:p>
          <a:p>
            <a:pPr marL="647702" lvl="1" indent="-323851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Disposición  a la innovación</a:t>
            </a:r>
          </a:p>
          <a:p>
            <a:pPr marL="647702" lvl="1" indent="-323851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Bajo costo de implementación</a:t>
            </a:r>
          </a:p>
          <a:p>
            <a:pPr marL="647702" lvl="1" indent="-323851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Vinculación con el contexto natural</a:t>
            </a:r>
          </a:p>
          <a:p>
            <a:pPr marL="647702" lvl="1" indent="-323851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Desarrollo de habilidades y competencias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060010" y="3436857"/>
            <a:ext cx="6915596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Cobertura de internet </a:t>
            </a:r>
          </a:p>
          <a:p>
            <a:pPr marL="647702" lvl="1" indent="-323851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Bajo nivel de pronunciación (inglés)</a:t>
            </a:r>
          </a:p>
          <a:p>
            <a:pPr marL="647702" lvl="1" indent="-323851" algn="ctr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Condiciones climáticas adversas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6384907" y="8190857"/>
            <a:ext cx="1506868" cy="1506868"/>
          </a:xfrm>
          <a:custGeom>
            <a:avLst/>
            <a:gdLst/>
            <a:ahLst/>
            <a:cxnLst/>
            <a:rect l="l" t="t" r="r" b="b"/>
            <a:pathLst>
              <a:path w="1506868" h="1506868">
                <a:moveTo>
                  <a:pt x="0" y="0"/>
                </a:moveTo>
                <a:lnTo>
                  <a:pt x="1506868" y="0"/>
                </a:lnTo>
                <a:lnTo>
                  <a:pt x="1506868" y="1506868"/>
                </a:lnTo>
                <a:lnTo>
                  <a:pt x="0" y="15068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1271025" y="589275"/>
            <a:ext cx="15745950" cy="9108450"/>
            <a:chOff x="0" y="0"/>
            <a:chExt cx="20994600" cy="12144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994497" cy="12144629"/>
            </a:xfrm>
            <a:custGeom>
              <a:avLst/>
              <a:gdLst/>
              <a:ahLst/>
              <a:cxnLst/>
              <a:rect l="l" t="t" r="r" b="b"/>
              <a:pathLst>
                <a:path w="20994497" h="12144629">
                  <a:moveTo>
                    <a:pt x="0" y="512699"/>
                  </a:moveTo>
                  <a:cubicBezTo>
                    <a:pt x="0" y="229616"/>
                    <a:pt x="229616" y="0"/>
                    <a:pt x="512699" y="0"/>
                  </a:cubicBezTo>
                  <a:lnTo>
                    <a:pt x="20481798" y="0"/>
                  </a:lnTo>
                  <a:cubicBezTo>
                    <a:pt x="20765008" y="0"/>
                    <a:pt x="20994497" y="229616"/>
                    <a:pt x="20994497" y="512699"/>
                  </a:cubicBezTo>
                  <a:lnTo>
                    <a:pt x="20994497" y="11631803"/>
                  </a:lnTo>
                  <a:cubicBezTo>
                    <a:pt x="20994497" y="11915013"/>
                    <a:pt x="20764881" y="12144502"/>
                    <a:pt x="20481798" y="12144502"/>
                  </a:cubicBezTo>
                  <a:lnTo>
                    <a:pt x="512699" y="12144502"/>
                  </a:lnTo>
                  <a:cubicBezTo>
                    <a:pt x="229616" y="12144629"/>
                    <a:pt x="0" y="11915013"/>
                    <a:pt x="0" y="116318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69113" y="1079250"/>
            <a:ext cx="13828950" cy="807750"/>
            <a:chOff x="0" y="0"/>
            <a:chExt cx="18438600" cy="1077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438622" cy="1076960"/>
            </a:xfrm>
            <a:custGeom>
              <a:avLst/>
              <a:gdLst/>
              <a:ahLst/>
              <a:cxnLst/>
              <a:rect l="l" t="t" r="r" b="b"/>
              <a:pathLst>
                <a:path w="18438622" h="1076960">
                  <a:moveTo>
                    <a:pt x="0" y="538480"/>
                  </a:moveTo>
                  <a:cubicBezTo>
                    <a:pt x="0" y="241046"/>
                    <a:pt x="241046" y="0"/>
                    <a:pt x="538480" y="0"/>
                  </a:cubicBezTo>
                  <a:lnTo>
                    <a:pt x="17900142" y="0"/>
                  </a:lnTo>
                  <a:cubicBezTo>
                    <a:pt x="18197576" y="0"/>
                    <a:pt x="18438622" y="241046"/>
                    <a:pt x="18438622" y="538480"/>
                  </a:cubicBezTo>
                  <a:cubicBezTo>
                    <a:pt x="18438622" y="835914"/>
                    <a:pt x="18197576" y="1076960"/>
                    <a:pt x="17900142" y="1076960"/>
                  </a:cubicBezTo>
                  <a:lnTo>
                    <a:pt x="538480" y="1076960"/>
                  </a:lnTo>
                  <a:cubicBezTo>
                    <a:pt x="241046" y="1076960"/>
                    <a:pt x="0" y="835914"/>
                    <a:pt x="0" y="538480"/>
                  </a:cubicBezTo>
                  <a:close/>
                </a:path>
              </a:pathLst>
            </a:custGeom>
            <a:solidFill>
              <a:srgbClr val="4472C4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8438600" cy="1077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7058450" y="386362"/>
            <a:ext cx="833325" cy="846038"/>
          </a:xfrm>
          <a:custGeom>
            <a:avLst/>
            <a:gdLst/>
            <a:ahLst/>
            <a:cxnLst/>
            <a:rect l="l" t="t" r="r" b="b"/>
            <a:pathLst>
              <a:path w="833325" h="846038">
                <a:moveTo>
                  <a:pt x="0" y="0"/>
                </a:moveTo>
                <a:lnTo>
                  <a:pt x="833325" y="0"/>
                </a:lnTo>
                <a:lnTo>
                  <a:pt x="833325" y="846038"/>
                </a:lnTo>
                <a:lnTo>
                  <a:pt x="0" y="846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Freeform 9"/>
          <p:cNvSpPr/>
          <p:nvPr/>
        </p:nvSpPr>
        <p:spPr>
          <a:xfrm>
            <a:off x="1869113" y="2900531"/>
            <a:ext cx="5320728" cy="4485939"/>
          </a:xfrm>
          <a:custGeom>
            <a:avLst/>
            <a:gdLst/>
            <a:ahLst/>
            <a:cxnLst/>
            <a:rect l="l" t="t" r="r" b="b"/>
            <a:pathLst>
              <a:path w="5320728" h="4485939">
                <a:moveTo>
                  <a:pt x="0" y="0"/>
                </a:moveTo>
                <a:lnTo>
                  <a:pt x="5320728" y="0"/>
                </a:lnTo>
                <a:lnTo>
                  <a:pt x="5320728" y="4485938"/>
                </a:lnTo>
                <a:lnTo>
                  <a:pt x="0" y="4485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0" name="TextBox 10"/>
          <p:cNvSpPr txBox="1"/>
          <p:nvPr/>
        </p:nvSpPr>
        <p:spPr>
          <a:xfrm>
            <a:off x="7671685" y="2359905"/>
            <a:ext cx="8898742" cy="555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99"/>
              </a:lnSpc>
            </a:pPr>
            <a:r>
              <a:rPr lang="en-US" sz="2463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 alumnos de la escuela Ema Cornejo de Cardoen presentarán lugares turísticos y de intereses patrimonial de la comuna en español e inglés mediante videos explicativos que estarán representados en códigos QR ubicados en letreros, creados por ellos mismos. </a:t>
            </a:r>
          </a:p>
          <a:p>
            <a:pPr algn="just">
              <a:lnSpc>
                <a:spcPts val="3399"/>
              </a:lnSpc>
            </a:pPr>
            <a:r>
              <a:rPr lang="en-US" sz="2463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Estos videos estarán alojados en la página web de YouTube de la escuela linkeados con el código QR, por ende, los turistas o vecinos de la comuna al visitar el lugar turístico pinchen el código presentado en el letrero y puedan ser guiados por el alumno que aparecerá en el video ya sea en inglés o español según requiera el visitante.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9523" y="1232400"/>
            <a:ext cx="13828950" cy="54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Implementación de la innovación: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252795" y="7769881"/>
            <a:ext cx="1926438" cy="1926438"/>
          </a:xfrm>
          <a:custGeom>
            <a:avLst/>
            <a:gdLst/>
            <a:ahLst/>
            <a:cxnLst/>
            <a:rect l="l" t="t" r="r" b="b"/>
            <a:pathLst>
              <a:path w="1926438" h="1926438">
                <a:moveTo>
                  <a:pt x="0" y="0"/>
                </a:moveTo>
                <a:lnTo>
                  <a:pt x="1926437" y="0"/>
                </a:lnTo>
                <a:lnTo>
                  <a:pt x="1926437" y="1926438"/>
                </a:lnTo>
                <a:lnTo>
                  <a:pt x="0" y="19264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1271025" y="589275"/>
            <a:ext cx="15745950" cy="9108450"/>
            <a:chOff x="0" y="0"/>
            <a:chExt cx="20994600" cy="12144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994497" cy="12144629"/>
            </a:xfrm>
            <a:custGeom>
              <a:avLst/>
              <a:gdLst/>
              <a:ahLst/>
              <a:cxnLst/>
              <a:rect l="l" t="t" r="r" b="b"/>
              <a:pathLst>
                <a:path w="20994497" h="12144629">
                  <a:moveTo>
                    <a:pt x="0" y="512699"/>
                  </a:moveTo>
                  <a:cubicBezTo>
                    <a:pt x="0" y="229616"/>
                    <a:pt x="229616" y="0"/>
                    <a:pt x="512699" y="0"/>
                  </a:cubicBezTo>
                  <a:lnTo>
                    <a:pt x="20481798" y="0"/>
                  </a:lnTo>
                  <a:cubicBezTo>
                    <a:pt x="20765008" y="0"/>
                    <a:pt x="20994497" y="229616"/>
                    <a:pt x="20994497" y="512699"/>
                  </a:cubicBezTo>
                  <a:lnTo>
                    <a:pt x="20994497" y="11631803"/>
                  </a:lnTo>
                  <a:cubicBezTo>
                    <a:pt x="20994497" y="11915013"/>
                    <a:pt x="20764881" y="12144502"/>
                    <a:pt x="20481798" y="12144502"/>
                  </a:cubicBezTo>
                  <a:lnTo>
                    <a:pt x="512699" y="12144502"/>
                  </a:lnTo>
                  <a:cubicBezTo>
                    <a:pt x="229616" y="12144629"/>
                    <a:pt x="0" y="11915013"/>
                    <a:pt x="0" y="116318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204270" y="2028058"/>
            <a:ext cx="7322748" cy="77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4"/>
              </a:lnSpc>
            </a:pPr>
            <a:r>
              <a:rPr lang="en-US" sz="342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Desarrollo de la autonomía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788453" y="2191841"/>
            <a:ext cx="771999" cy="77199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7C2F8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901847" y="2181410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36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04270" y="3310126"/>
            <a:ext cx="7322748" cy="77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844"/>
              </a:lnSpc>
              <a:spcBef>
                <a:spcPct val="0"/>
              </a:spcBef>
            </a:pPr>
            <a:r>
              <a:rPr lang="en-US" sz="342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Asistencia y revinculación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788453" y="3471682"/>
            <a:ext cx="771999" cy="77199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7C2F8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901847" y="3461251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04270" y="5874263"/>
            <a:ext cx="7322748" cy="77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844"/>
              </a:lnSpc>
              <a:spcBef>
                <a:spcPct val="0"/>
              </a:spcBef>
            </a:pPr>
            <a:r>
              <a:rPr lang="en-US" sz="342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Sentido de pertenencia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788453" y="6031363"/>
            <a:ext cx="771999" cy="77199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7C2F8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901847" y="6020932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04270" y="4592194"/>
            <a:ext cx="7322748" cy="77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844"/>
              </a:lnSpc>
              <a:spcBef>
                <a:spcPct val="0"/>
              </a:spcBef>
            </a:pPr>
            <a:r>
              <a:rPr lang="en-US" sz="3422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Desarrollo de la </a:t>
            </a:r>
            <a:r>
              <a:rPr lang="en-US" sz="3422" dirty="0" err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creatividad</a:t>
            </a:r>
            <a:endParaRPr lang="en-US" sz="3422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7788453" y="4751522"/>
            <a:ext cx="771999" cy="771999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7C2F8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901847" y="4741091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204270" y="7156331"/>
            <a:ext cx="7322748" cy="1643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844"/>
              </a:lnSpc>
              <a:spcBef>
                <a:spcPct val="0"/>
              </a:spcBef>
            </a:pPr>
            <a:r>
              <a:rPr lang="en-US" sz="342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Fortalecimiento de los aprendizajes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788453" y="7311203"/>
            <a:ext cx="771999" cy="771999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57C2F8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901847" y="7300772"/>
            <a:ext cx="545211" cy="669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652"/>
              </a:lnSpc>
              <a:spcBef>
                <a:spcPct val="0"/>
              </a:spcBef>
            </a:pPr>
            <a:r>
              <a:rPr lang="en-US" sz="3600" u="none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054745" y="2804297"/>
            <a:ext cx="5319477" cy="4257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13"/>
              </a:lnSpc>
            </a:pPr>
            <a:r>
              <a:rPr lang="en-US" sz="6928" dirty="0" err="1">
                <a:solidFill>
                  <a:srgbClr val="00206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Impacto</a:t>
            </a:r>
            <a:r>
              <a:rPr lang="en-US" sz="6928" dirty="0">
                <a:solidFill>
                  <a:srgbClr val="00206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marL="0" lvl="0" indent="0" algn="l">
              <a:lnSpc>
                <a:spcPts val="8313"/>
              </a:lnSpc>
              <a:spcBef>
                <a:spcPct val="0"/>
              </a:spcBef>
            </a:pPr>
            <a:r>
              <a:rPr lang="en-US" sz="6928" dirty="0">
                <a:solidFill>
                  <a:srgbClr val="00206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 la </a:t>
            </a:r>
            <a:r>
              <a:rPr lang="en-US" sz="6928" dirty="0" err="1">
                <a:solidFill>
                  <a:srgbClr val="00206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innovación</a:t>
            </a:r>
            <a:r>
              <a:rPr lang="en-US" sz="6928" dirty="0">
                <a:solidFill>
                  <a:srgbClr val="00206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6928" dirty="0" err="1">
                <a:solidFill>
                  <a:srgbClr val="00206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aplicada</a:t>
            </a:r>
            <a:endParaRPr lang="en-US" sz="6928" dirty="0">
              <a:solidFill>
                <a:srgbClr val="00206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3807609" y="7582860"/>
            <a:ext cx="1813747" cy="1813747"/>
          </a:xfrm>
          <a:custGeom>
            <a:avLst/>
            <a:gdLst/>
            <a:ahLst/>
            <a:cxnLst/>
            <a:rect l="l" t="t" r="r" b="b"/>
            <a:pathLst>
              <a:path w="1813747" h="1813747">
                <a:moveTo>
                  <a:pt x="0" y="0"/>
                </a:moveTo>
                <a:lnTo>
                  <a:pt x="1813748" y="0"/>
                </a:lnTo>
                <a:lnTo>
                  <a:pt x="1813748" y="1813747"/>
                </a:lnTo>
                <a:lnTo>
                  <a:pt x="0" y="18137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549</Words>
  <Application>Microsoft Office PowerPoint</Application>
  <PresentationFormat>Personalizado</PresentationFormat>
  <Paragraphs>122</Paragraphs>
  <Slides>16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8" baseType="lpstr">
      <vt:lpstr>Open Sans Bold</vt:lpstr>
      <vt:lpstr>Calibri</vt:lpstr>
      <vt:lpstr>Montserrat</vt:lpstr>
      <vt:lpstr>Open Sans</vt:lpstr>
      <vt:lpstr>Canva Sans Bold</vt:lpstr>
      <vt:lpstr>Chewy</vt:lpstr>
      <vt:lpstr>Montserrat Bold</vt:lpstr>
      <vt:lpstr>Montserrat Medium</vt:lpstr>
      <vt:lpstr>Arial</vt:lpstr>
      <vt:lpstr>Londrina Solid</vt:lpstr>
      <vt:lpstr>Barlow Medium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Base Escuela Ema Cornejo (1).pptx</dc:title>
  <cp:lastModifiedBy>Denisse Carola  Hernández Latorre</cp:lastModifiedBy>
  <cp:revision>2</cp:revision>
  <dcterms:created xsi:type="dcterms:W3CDTF">2006-08-16T00:00:00Z</dcterms:created>
  <dcterms:modified xsi:type="dcterms:W3CDTF">2025-11-05T20:57:57Z</dcterms:modified>
  <dc:identifier>DAGNsNsSYJk</dc:identifier>
</cp:coreProperties>
</file>