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4" r:id="rId4"/>
    <p:sldMasterId id="2147483668"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6858000" cx="12192000"/>
  <p:notesSz cx="6858000" cy="9144000"/>
  <p:embeddedFontLst>
    <p:embeddedFont>
      <p:font typeface="Roboto"/>
      <p:regular r:id="rId21"/>
      <p:bold r:id="rId22"/>
      <p:italic r:id="rId23"/>
      <p:boldItalic r:id="rId24"/>
    </p:embeddedFont>
    <p:embeddedFont>
      <p:font typeface="Montserrat"/>
      <p:regular r:id="rId25"/>
      <p:bold r:id="rId26"/>
      <p:italic r:id="rId27"/>
      <p:boldItalic r:id="rId28"/>
    </p:embeddedFont>
    <p:embeddedFont>
      <p:font typeface="Montserrat Medium"/>
      <p:regular r:id="rId29"/>
      <p:bold r:id="rId30"/>
      <p:italic r:id="rId31"/>
      <p:boldItalic r:id="rId32"/>
    </p:embeddedFont>
    <p:embeddedFont>
      <p:font typeface="Montserrat Light"/>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dSoTkVyphb+hhl2//ExWrTwAj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font" Target="fonts/MontserratMedium-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Medium-italic.fntdata"/><Relationship Id="rId30" Type="http://schemas.openxmlformats.org/officeDocument/2006/relationships/font" Target="fonts/MontserratMedium-bold.fntdata"/><Relationship Id="rId11" Type="http://schemas.openxmlformats.org/officeDocument/2006/relationships/slide" Target="slides/slide4.xml"/><Relationship Id="rId33" Type="http://schemas.openxmlformats.org/officeDocument/2006/relationships/font" Target="fonts/MontserratLight-regular.fntdata"/><Relationship Id="rId10" Type="http://schemas.openxmlformats.org/officeDocument/2006/relationships/slide" Target="slides/slide3.xml"/><Relationship Id="rId32" Type="http://schemas.openxmlformats.org/officeDocument/2006/relationships/font" Target="fonts/MontserratMedium-boldItalic.fntdata"/><Relationship Id="rId13" Type="http://schemas.openxmlformats.org/officeDocument/2006/relationships/slide" Target="slides/slide6.xml"/><Relationship Id="rId35" Type="http://schemas.openxmlformats.org/officeDocument/2006/relationships/font" Target="fonts/MontserratLight-italic.fntdata"/><Relationship Id="rId12" Type="http://schemas.openxmlformats.org/officeDocument/2006/relationships/slide" Target="slides/slide5.xml"/><Relationship Id="rId34" Type="http://schemas.openxmlformats.org/officeDocument/2006/relationships/font" Target="fonts/MontserratLight-bold.fntdata"/><Relationship Id="rId15" Type="http://schemas.openxmlformats.org/officeDocument/2006/relationships/slide" Target="slides/slide8.xml"/><Relationship Id="rId37" Type="http://customschemas.google.com/relationships/presentationmetadata" Target="metadata"/><Relationship Id="rId14" Type="http://schemas.openxmlformats.org/officeDocument/2006/relationships/slide" Target="slides/slide7.xml"/><Relationship Id="rId36" Type="http://schemas.openxmlformats.org/officeDocument/2006/relationships/font" Target="fonts/MontserratLight-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C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c6a80eac8f_0_2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g2c6a80eac8f_0_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d9cd420e46_18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6" name="Google Shape;486;g2d9cd420e46_18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da17201527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9" name="Google Shape;509;g2da17201527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da17201527_1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1" name="Google Shape;521;g2da17201527_1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73a1be0553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7" name="Google Shape;547;g273a1be0553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d9cd420e46_16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g2d9cd420e46_16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d9cd420e46_16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8" name="Google Shape;398;g2d9cd420e46_16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d9cd420e46_16_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g2d9cd420e46_16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9cd420e46_16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6" name="Google Shape;426;g2d9cd420e46_16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d9cd420e46_16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4" name="Google Shape;434;g2d9cd420e46_16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0822112dce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6" name="Google Shape;446;g30822112dce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d9cd420e46_18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 name="Google Shape;464;g2d9cd420e46_18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0822112dce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5" name="Google Shape;475;g30822112dce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ortadilla">
  <p:cSld name="2_Portadilla">
    <p:spTree>
      <p:nvGrpSpPr>
        <p:cNvPr id="15" name="Shape 15"/>
        <p:cNvGrpSpPr/>
        <p:nvPr/>
      </p:nvGrpSpPr>
      <p:grpSpPr>
        <a:xfrm>
          <a:off x="0" y="0"/>
          <a:ext cx="0" cy="0"/>
          <a:chOff x="0" y="0"/>
          <a:chExt cx="0" cy="0"/>
        </a:xfrm>
      </p:grpSpPr>
      <p:sp>
        <p:nvSpPr>
          <p:cNvPr id="16" name="Google Shape;16;g2c2dbbf5c05_1_13"/>
          <p:cNvSpPr txBox="1"/>
          <p:nvPr>
            <p:ph type="title"/>
          </p:nvPr>
        </p:nvSpPr>
        <p:spPr>
          <a:xfrm>
            <a:off x="838200" y="2279843"/>
            <a:ext cx="10515600" cy="8376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B4581"/>
              </a:buClr>
              <a:buSzPts val="4600"/>
              <a:buFont typeface="Verdana"/>
              <a:buNone/>
              <a:defRPr b="1" i="0" sz="4600">
                <a:solidFill>
                  <a:srgbClr val="0B458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g2c2dbbf5c05_1_13"/>
          <p:cNvSpPr txBox="1"/>
          <p:nvPr>
            <p:ph idx="1" type="body"/>
          </p:nvPr>
        </p:nvSpPr>
        <p:spPr>
          <a:xfrm>
            <a:off x="4201159" y="3264816"/>
            <a:ext cx="3789600" cy="3468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0B4581"/>
              </a:buClr>
              <a:buSzPts val="2000"/>
              <a:buNone/>
              <a:defRPr sz="2000">
                <a:solidFill>
                  <a:srgbClr val="0B458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67" name="Shape 67"/>
        <p:cNvGrpSpPr/>
        <p:nvPr/>
      </p:nvGrpSpPr>
      <p:grpSpPr>
        <a:xfrm>
          <a:off x="0" y="0"/>
          <a:ext cx="0" cy="0"/>
          <a:chOff x="0" y="0"/>
          <a:chExt cx="0" cy="0"/>
        </a:xfrm>
      </p:grpSpPr>
      <p:sp>
        <p:nvSpPr>
          <p:cNvPr id="68" name="Google Shape;68;g2c04953ba07_0_4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g2c04953ba07_0_4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2c04953ba07_0_4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71" name="Shape 71"/>
        <p:cNvGrpSpPr/>
        <p:nvPr/>
      </p:nvGrpSpPr>
      <p:grpSpPr>
        <a:xfrm>
          <a:off x="0" y="0"/>
          <a:ext cx="0" cy="0"/>
          <a:chOff x="0" y="0"/>
          <a:chExt cx="0" cy="0"/>
        </a:xfrm>
      </p:grpSpPr>
      <p:sp>
        <p:nvSpPr>
          <p:cNvPr id="72" name="Google Shape;72;g2c04953ba07_0_40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2c04953ba07_0_407"/>
          <p:cNvSpPr/>
          <p:nvPr>
            <p:ph idx="2" type="pic"/>
          </p:nvPr>
        </p:nvSpPr>
        <p:spPr>
          <a:xfrm>
            <a:off x="5183188" y="987425"/>
            <a:ext cx="6172200" cy="4873500"/>
          </a:xfrm>
          <a:prstGeom prst="rect">
            <a:avLst/>
          </a:prstGeom>
          <a:noFill/>
          <a:ln>
            <a:noFill/>
          </a:ln>
        </p:spPr>
      </p:sp>
      <p:sp>
        <p:nvSpPr>
          <p:cNvPr id="74" name="Google Shape;74;g2c04953ba07_0_407"/>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g2c04953ba07_0_40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2c04953ba07_0_40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g2c04953ba07_0_4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8" name="Shape 78"/>
        <p:cNvGrpSpPr/>
        <p:nvPr/>
      </p:nvGrpSpPr>
      <p:grpSpPr>
        <a:xfrm>
          <a:off x="0" y="0"/>
          <a:ext cx="0" cy="0"/>
          <a:chOff x="0" y="0"/>
          <a:chExt cx="0" cy="0"/>
        </a:xfrm>
      </p:grpSpPr>
      <p:sp>
        <p:nvSpPr>
          <p:cNvPr id="79" name="Google Shape;79;g2c04953ba07_0_4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g2c04953ba07_0_41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g2c04953ba07_0_4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g2c04953ba07_0_4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g2c04953ba07_0_4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4" name="Shape 84"/>
        <p:cNvGrpSpPr/>
        <p:nvPr/>
      </p:nvGrpSpPr>
      <p:grpSpPr>
        <a:xfrm>
          <a:off x="0" y="0"/>
          <a:ext cx="0" cy="0"/>
          <a:chOff x="0" y="0"/>
          <a:chExt cx="0" cy="0"/>
        </a:xfrm>
      </p:grpSpPr>
      <p:sp>
        <p:nvSpPr>
          <p:cNvPr id="85" name="Google Shape;85;g2c04953ba07_0_420"/>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g2c04953ba07_0_420"/>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g2c04953ba07_0_4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2c04953ba07_0_4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g2c04953ba07_0_4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g2c92a7ea93f_0_607"/>
          <p:cNvSpPr txBox="1"/>
          <p:nvPr>
            <p:ph type="title"/>
          </p:nvPr>
        </p:nvSpPr>
        <p:spPr>
          <a:xfrm>
            <a:off x="828133" y="1755433"/>
            <a:ext cx="5750700" cy="1056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5600"/>
              <a:buNone/>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92" name="Google Shape;92;g2c92a7ea93f_0_607"/>
          <p:cNvSpPr txBox="1"/>
          <p:nvPr>
            <p:ph idx="1" type="subTitle"/>
          </p:nvPr>
        </p:nvSpPr>
        <p:spPr>
          <a:xfrm>
            <a:off x="828133" y="2609767"/>
            <a:ext cx="5750700" cy="2492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93" name="Google Shape;93;g2c92a7ea93f_0_607"/>
          <p:cNvSpPr/>
          <p:nvPr/>
        </p:nvSpPr>
        <p:spPr>
          <a:xfrm>
            <a:off x="-428500" y="5899667"/>
            <a:ext cx="1256602" cy="1209070"/>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4" name="Google Shape;94;g2c92a7ea93f_0_607"/>
          <p:cNvSpPr/>
          <p:nvPr/>
        </p:nvSpPr>
        <p:spPr>
          <a:xfrm>
            <a:off x="474917" y="5899667"/>
            <a:ext cx="1256602" cy="1209070"/>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 name="Google Shape;95;g2c92a7ea93f_0_607"/>
          <p:cNvSpPr/>
          <p:nvPr/>
        </p:nvSpPr>
        <p:spPr>
          <a:xfrm>
            <a:off x="1378333" y="5899667"/>
            <a:ext cx="1256602" cy="1209070"/>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6" name="Google Shape;96;g2c92a7ea93f_0_607"/>
          <p:cNvSpPr/>
          <p:nvPr/>
        </p:nvSpPr>
        <p:spPr>
          <a:xfrm>
            <a:off x="0" y="0"/>
            <a:ext cx="708182" cy="708182"/>
          </a:xfrm>
          <a:custGeom>
            <a:rect b="b" l="l" r="r" t="t"/>
            <a:pathLst>
              <a:path extrusionOk="0" h="21246" w="21246">
                <a:moveTo>
                  <a:pt x="0" y="0"/>
                </a:moveTo>
                <a:lnTo>
                  <a:pt x="0" y="21246"/>
                </a:lnTo>
                <a:cubicBezTo>
                  <a:pt x="11734" y="21246"/>
                  <a:pt x="21246" y="11734"/>
                  <a:pt x="2124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97" name="Google Shape;97;g2c92a7ea93f_0_607"/>
          <p:cNvGrpSpPr/>
          <p:nvPr/>
        </p:nvGrpSpPr>
        <p:grpSpPr>
          <a:xfrm>
            <a:off x="10429649" y="-125"/>
            <a:ext cx="1762087" cy="984340"/>
            <a:chOff x="6455000" y="3870300"/>
            <a:chExt cx="1321598" cy="738274"/>
          </a:xfrm>
        </p:grpSpPr>
        <p:sp>
          <p:nvSpPr>
            <p:cNvPr id="98" name="Google Shape;98;g2c92a7ea93f_0_607"/>
            <p:cNvSpPr/>
            <p:nvPr/>
          </p:nvSpPr>
          <p:spPr>
            <a:xfrm>
              <a:off x="7674008" y="3870300"/>
              <a:ext cx="102590" cy="88203"/>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 name="Google Shape;99;g2c92a7ea93f_0_607"/>
            <p:cNvSpPr/>
            <p:nvPr/>
          </p:nvSpPr>
          <p:spPr>
            <a:xfrm>
              <a:off x="7430338" y="3870300"/>
              <a:ext cx="102590" cy="88203"/>
            </a:xfrm>
            <a:custGeom>
              <a:rect b="b" l="l" r="r" t="t"/>
              <a:pathLst>
                <a:path extrusionOk="0" h="1735" w="2018">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 name="Google Shape;100;g2c92a7ea93f_0_607"/>
            <p:cNvSpPr/>
            <p:nvPr/>
          </p:nvSpPr>
          <p:spPr>
            <a:xfrm>
              <a:off x="7186059" y="3870300"/>
              <a:ext cx="103149" cy="88203"/>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 name="Google Shape;101;g2c92a7ea93f_0_607"/>
            <p:cNvSpPr/>
            <p:nvPr/>
          </p:nvSpPr>
          <p:spPr>
            <a:xfrm>
              <a:off x="6942390" y="3870300"/>
              <a:ext cx="103149" cy="88203"/>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 name="Google Shape;102;g2c92a7ea93f_0_607"/>
            <p:cNvSpPr/>
            <p:nvPr/>
          </p:nvSpPr>
          <p:spPr>
            <a:xfrm>
              <a:off x="6698669" y="3870300"/>
              <a:ext cx="103149" cy="88203"/>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 name="Google Shape;103;g2c92a7ea93f_0_607"/>
            <p:cNvSpPr/>
            <p:nvPr/>
          </p:nvSpPr>
          <p:spPr>
            <a:xfrm>
              <a:off x="6455000" y="3870300"/>
              <a:ext cx="102590" cy="88203"/>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 name="Google Shape;104;g2c92a7ea93f_0_607"/>
            <p:cNvSpPr/>
            <p:nvPr/>
          </p:nvSpPr>
          <p:spPr>
            <a:xfrm>
              <a:off x="7674008" y="4090837"/>
              <a:ext cx="102590" cy="88203"/>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5" name="Google Shape;105;g2c92a7ea93f_0_607"/>
            <p:cNvSpPr/>
            <p:nvPr/>
          </p:nvSpPr>
          <p:spPr>
            <a:xfrm>
              <a:off x="7430338" y="4090837"/>
              <a:ext cx="102590" cy="88203"/>
            </a:xfrm>
            <a:custGeom>
              <a:rect b="b" l="l" r="r" t="t"/>
              <a:pathLst>
                <a:path extrusionOk="0" h="1735" w="2018">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6" name="Google Shape;106;g2c92a7ea93f_0_607"/>
            <p:cNvSpPr/>
            <p:nvPr/>
          </p:nvSpPr>
          <p:spPr>
            <a:xfrm>
              <a:off x="7186059" y="4090837"/>
              <a:ext cx="103149" cy="88203"/>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 name="Google Shape;107;g2c92a7ea93f_0_607"/>
            <p:cNvSpPr/>
            <p:nvPr/>
          </p:nvSpPr>
          <p:spPr>
            <a:xfrm>
              <a:off x="6942390" y="4090837"/>
              <a:ext cx="103149" cy="88203"/>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8" name="Google Shape;108;g2c92a7ea93f_0_607"/>
            <p:cNvSpPr/>
            <p:nvPr/>
          </p:nvSpPr>
          <p:spPr>
            <a:xfrm>
              <a:off x="6698669" y="4090837"/>
              <a:ext cx="103149" cy="88203"/>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9" name="Google Shape;109;g2c92a7ea93f_0_607"/>
            <p:cNvSpPr/>
            <p:nvPr/>
          </p:nvSpPr>
          <p:spPr>
            <a:xfrm>
              <a:off x="6455000" y="4090837"/>
              <a:ext cx="102590" cy="88203"/>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0" name="Google Shape;110;g2c92a7ea93f_0_607"/>
            <p:cNvSpPr/>
            <p:nvPr/>
          </p:nvSpPr>
          <p:spPr>
            <a:xfrm>
              <a:off x="7674008" y="4300037"/>
              <a:ext cx="102590" cy="88000"/>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 name="Google Shape;111;g2c92a7ea93f_0_607"/>
            <p:cNvSpPr/>
            <p:nvPr/>
          </p:nvSpPr>
          <p:spPr>
            <a:xfrm>
              <a:off x="7430338" y="4300037"/>
              <a:ext cx="102590" cy="88000"/>
            </a:xfrm>
            <a:custGeom>
              <a:rect b="b" l="l" r="r" t="t"/>
              <a:pathLst>
                <a:path extrusionOk="0" h="1731" w="2018">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 name="Google Shape;112;g2c92a7ea93f_0_607"/>
            <p:cNvSpPr/>
            <p:nvPr/>
          </p:nvSpPr>
          <p:spPr>
            <a:xfrm>
              <a:off x="7186059" y="4300037"/>
              <a:ext cx="103149" cy="88000"/>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 name="Google Shape;113;g2c92a7ea93f_0_607"/>
            <p:cNvSpPr/>
            <p:nvPr/>
          </p:nvSpPr>
          <p:spPr>
            <a:xfrm>
              <a:off x="6942390" y="4300037"/>
              <a:ext cx="103149" cy="88000"/>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 name="Google Shape;114;g2c92a7ea93f_0_607"/>
            <p:cNvSpPr/>
            <p:nvPr/>
          </p:nvSpPr>
          <p:spPr>
            <a:xfrm>
              <a:off x="6698669" y="4300037"/>
              <a:ext cx="103149" cy="88000"/>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 name="Google Shape;115;g2c92a7ea93f_0_607"/>
            <p:cNvSpPr/>
            <p:nvPr/>
          </p:nvSpPr>
          <p:spPr>
            <a:xfrm>
              <a:off x="6455000" y="4300037"/>
              <a:ext cx="102590" cy="88000"/>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6" name="Google Shape;116;g2c92a7ea93f_0_607"/>
            <p:cNvSpPr/>
            <p:nvPr/>
          </p:nvSpPr>
          <p:spPr>
            <a:xfrm>
              <a:off x="7674008" y="4520574"/>
              <a:ext cx="102590" cy="88000"/>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 name="Google Shape;117;g2c92a7ea93f_0_607"/>
            <p:cNvSpPr/>
            <p:nvPr/>
          </p:nvSpPr>
          <p:spPr>
            <a:xfrm>
              <a:off x="7430338" y="4520574"/>
              <a:ext cx="102590" cy="88000"/>
            </a:xfrm>
            <a:custGeom>
              <a:rect b="b" l="l" r="r" t="t"/>
              <a:pathLst>
                <a:path extrusionOk="0" h="1731" w="2018">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 name="Google Shape;118;g2c92a7ea93f_0_607"/>
            <p:cNvSpPr/>
            <p:nvPr/>
          </p:nvSpPr>
          <p:spPr>
            <a:xfrm>
              <a:off x="7186059" y="4520574"/>
              <a:ext cx="103149" cy="88000"/>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 name="Google Shape;119;g2c92a7ea93f_0_607"/>
            <p:cNvSpPr/>
            <p:nvPr/>
          </p:nvSpPr>
          <p:spPr>
            <a:xfrm>
              <a:off x="6942390" y="4520574"/>
              <a:ext cx="103149" cy="88000"/>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 name="Google Shape;120;g2c92a7ea93f_0_607"/>
            <p:cNvSpPr/>
            <p:nvPr/>
          </p:nvSpPr>
          <p:spPr>
            <a:xfrm>
              <a:off x="6698669" y="4520574"/>
              <a:ext cx="103149" cy="88000"/>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 name="Google Shape;121;g2c92a7ea93f_0_607"/>
            <p:cNvSpPr/>
            <p:nvPr/>
          </p:nvSpPr>
          <p:spPr>
            <a:xfrm>
              <a:off x="6455000" y="4520574"/>
              <a:ext cx="102590" cy="88000"/>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2"/>
        </a:solidFill>
      </p:bgPr>
    </p:bg>
    <p:spTree>
      <p:nvGrpSpPr>
        <p:cNvPr id="122" name="Shape 122"/>
        <p:cNvGrpSpPr/>
        <p:nvPr/>
      </p:nvGrpSpPr>
      <p:grpSpPr>
        <a:xfrm>
          <a:off x="0" y="0"/>
          <a:ext cx="0" cy="0"/>
          <a:chOff x="0" y="0"/>
          <a:chExt cx="0" cy="0"/>
        </a:xfrm>
      </p:grpSpPr>
      <p:sp>
        <p:nvSpPr>
          <p:cNvPr id="123" name="Google Shape;123;g2c92a7ea93f_0_639"/>
          <p:cNvSpPr txBox="1"/>
          <p:nvPr>
            <p:ph hasCustomPrompt="1" type="title"/>
          </p:nvPr>
        </p:nvSpPr>
        <p:spPr>
          <a:xfrm>
            <a:off x="2279100" y="2351484"/>
            <a:ext cx="7634100" cy="14532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16000"/>
              <a:buNone/>
              <a:defRPr sz="96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24" name="Google Shape;124;g2c92a7ea93f_0_639"/>
          <p:cNvSpPr txBox="1"/>
          <p:nvPr>
            <p:ph idx="1" type="subTitle"/>
          </p:nvPr>
        </p:nvSpPr>
        <p:spPr>
          <a:xfrm>
            <a:off x="2279100" y="3935684"/>
            <a:ext cx="7634100" cy="570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100"/>
              <a:buNone/>
              <a:defRPr sz="21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p:txBody>
      </p:sp>
      <p:grpSp>
        <p:nvGrpSpPr>
          <p:cNvPr id="125" name="Google Shape;125;g2c92a7ea93f_0_639"/>
          <p:cNvGrpSpPr/>
          <p:nvPr/>
        </p:nvGrpSpPr>
        <p:grpSpPr>
          <a:xfrm>
            <a:off x="1074186" y="5448972"/>
            <a:ext cx="2072726" cy="1157875"/>
            <a:chOff x="2163150" y="2361075"/>
            <a:chExt cx="649900" cy="363050"/>
          </a:xfrm>
        </p:grpSpPr>
        <p:sp>
          <p:nvSpPr>
            <p:cNvPr id="126" name="Google Shape;126;g2c92a7ea93f_0_639"/>
            <p:cNvSpPr/>
            <p:nvPr/>
          </p:nvSpPr>
          <p:spPr>
            <a:xfrm>
              <a:off x="2762600" y="2361075"/>
              <a:ext cx="50450" cy="43375"/>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 name="Google Shape;127;g2c92a7ea93f_0_639"/>
            <p:cNvSpPr/>
            <p:nvPr/>
          </p:nvSpPr>
          <p:spPr>
            <a:xfrm>
              <a:off x="2642775" y="2361075"/>
              <a:ext cx="50450" cy="43375"/>
            </a:xfrm>
            <a:custGeom>
              <a:rect b="b" l="l" r="r" t="t"/>
              <a:pathLst>
                <a:path extrusionOk="0" h="1735" w="2018">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 name="Google Shape;128;g2c92a7ea93f_0_639"/>
            <p:cNvSpPr/>
            <p:nvPr/>
          </p:nvSpPr>
          <p:spPr>
            <a:xfrm>
              <a:off x="2522650" y="2361075"/>
              <a:ext cx="50725" cy="43375"/>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 name="Google Shape;129;g2c92a7ea93f_0_639"/>
            <p:cNvSpPr/>
            <p:nvPr/>
          </p:nvSpPr>
          <p:spPr>
            <a:xfrm>
              <a:off x="2402825" y="2361075"/>
              <a:ext cx="50725" cy="43375"/>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 name="Google Shape;130;g2c92a7ea93f_0_639"/>
            <p:cNvSpPr/>
            <p:nvPr/>
          </p:nvSpPr>
          <p:spPr>
            <a:xfrm>
              <a:off x="2282975" y="2361075"/>
              <a:ext cx="50725" cy="43375"/>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 name="Google Shape;131;g2c92a7ea93f_0_639"/>
            <p:cNvSpPr/>
            <p:nvPr/>
          </p:nvSpPr>
          <p:spPr>
            <a:xfrm>
              <a:off x="2163150" y="2361075"/>
              <a:ext cx="50450" cy="43375"/>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 name="Google Shape;132;g2c92a7ea93f_0_639"/>
            <p:cNvSpPr/>
            <p:nvPr/>
          </p:nvSpPr>
          <p:spPr>
            <a:xfrm>
              <a:off x="2762600" y="2469525"/>
              <a:ext cx="50450" cy="43375"/>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 name="Google Shape;133;g2c92a7ea93f_0_639"/>
            <p:cNvSpPr/>
            <p:nvPr/>
          </p:nvSpPr>
          <p:spPr>
            <a:xfrm>
              <a:off x="2642775" y="2469525"/>
              <a:ext cx="50450" cy="43375"/>
            </a:xfrm>
            <a:custGeom>
              <a:rect b="b" l="l" r="r" t="t"/>
              <a:pathLst>
                <a:path extrusionOk="0" h="1735" w="2018">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 name="Google Shape;134;g2c92a7ea93f_0_639"/>
            <p:cNvSpPr/>
            <p:nvPr/>
          </p:nvSpPr>
          <p:spPr>
            <a:xfrm>
              <a:off x="2522650" y="2469525"/>
              <a:ext cx="50725" cy="43375"/>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 name="Google Shape;135;g2c92a7ea93f_0_639"/>
            <p:cNvSpPr/>
            <p:nvPr/>
          </p:nvSpPr>
          <p:spPr>
            <a:xfrm>
              <a:off x="2402825" y="2469525"/>
              <a:ext cx="50725" cy="43375"/>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 name="Google Shape;136;g2c92a7ea93f_0_639"/>
            <p:cNvSpPr/>
            <p:nvPr/>
          </p:nvSpPr>
          <p:spPr>
            <a:xfrm>
              <a:off x="2282975" y="2469525"/>
              <a:ext cx="50725" cy="43375"/>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 name="Google Shape;137;g2c92a7ea93f_0_639"/>
            <p:cNvSpPr/>
            <p:nvPr/>
          </p:nvSpPr>
          <p:spPr>
            <a:xfrm>
              <a:off x="2163150" y="2469525"/>
              <a:ext cx="50450" cy="43375"/>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 name="Google Shape;138;g2c92a7ea93f_0_639"/>
            <p:cNvSpPr/>
            <p:nvPr/>
          </p:nvSpPr>
          <p:spPr>
            <a:xfrm>
              <a:off x="2762600" y="2572400"/>
              <a:ext cx="50450" cy="43275"/>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9" name="Google Shape;139;g2c92a7ea93f_0_639"/>
            <p:cNvSpPr/>
            <p:nvPr/>
          </p:nvSpPr>
          <p:spPr>
            <a:xfrm>
              <a:off x="2642775" y="2572400"/>
              <a:ext cx="50450" cy="43275"/>
            </a:xfrm>
            <a:custGeom>
              <a:rect b="b" l="l" r="r" t="t"/>
              <a:pathLst>
                <a:path extrusionOk="0" h="1731" w="2018">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 name="Google Shape;140;g2c92a7ea93f_0_639"/>
            <p:cNvSpPr/>
            <p:nvPr/>
          </p:nvSpPr>
          <p:spPr>
            <a:xfrm>
              <a:off x="2522650" y="2572400"/>
              <a:ext cx="50725" cy="43275"/>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 name="Google Shape;141;g2c92a7ea93f_0_639"/>
            <p:cNvSpPr/>
            <p:nvPr/>
          </p:nvSpPr>
          <p:spPr>
            <a:xfrm>
              <a:off x="2402825" y="2572400"/>
              <a:ext cx="50725" cy="43275"/>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 name="Google Shape;142;g2c92a7ea93f_0_639"/>
            <p:cNvSpPr/>
            <p:nvPr/>
          </p:nvSpPr>
          <p:spPr>
            <a:xfrm>
              <a:off x="2282975" y="2572400"/>
              <a:ext cx="50725" cy="43275"/>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 name="Google Shape;143;g2c92a7ea93f_0_639"/>
            <p:cNvSpPr/>
            <p:nvPr/>
          </p:nvSpPr>
          <p:spPr>
            <a:xfrm>
              <a:off x="2163150" y="2572400"/>
              <a:ext cx="50450" cy="43275"/>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 name="Google Shape;144;g2c92a7ea93f_0_639"/>
            <p:cNvSpPr/>
            <p:nvPr/>
          </p:nvSpPr>
          <p:spPr>
            <a:xfrm>
              <a:off x="2762600" y="2680850"/>
              <a:ext cx="50450" cy="43275"/>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 name="Google Shape;145;g2c92a7ea93f_0_639"/>
            <p:cNvSpPr/>
            <p:nvPr/>
          </p:nvSpPr>
          <p:spPr>
            <a:xfrm>
              <a:off x="2642775" y="2680850"/>
              <a:ext cx="50450" cy="43275"/>
            </a:xfrm>
            <a:custGeom>
              <a:rect b="b" l="l" r="r" t="t"/>
              <a:pathLst>
                <a:path extrusionOk="0" h="1731" w="2018">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 name="Google Shape;146;g2c92a7ea93f_0_639"/>
            <p:cNvSpPr/>
            <p:nvPr/>
          </p:nvSpPr>
          <p:spPr>
            <a:xfrm>
              <a:off x="2522650" y="2680850"/>
              <a:ext cx="50725" cy="43275"/>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 name="Google Shape;147;g2c92a7ea93f_0_639"/>
            <p:cNvSpPr/>
            <p:nvPr/>
          </p:nvSpPr>
          <p:spPr>
            <a:xfrm>
              <a:off x="2402825" y="2680850"/>
              <a:ext cx="50725" cy="43275"/>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 name="Google Shape;148;g2c92a7ea93f_0_639"/>
            <p:cNvSpPr/>
            <p:nvPr/>
          </p:nvSpPr>
          <p:spPr>
            <a:xfrm>
              <a:off x="2282975" y="2680850"/>
              <a:ext cx="50725" cy="43275"/>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 name="Google Shape;149;g2c92a7ea93f_0_639"/>
            <p:cNvSpPr/>
            <p:nvPr/>
          </p:nvSpPr>
          <p:spPr>
            <a:xfrm>
              <a:off x="2163150" y="2680850"/>
              <a:ext cx="50450" cy="43275"/>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50" name="Google Shape;150;g2c92a7ea93f_0_639"/>
          <p:cNvSpPr/>
          <p:nvPr/>
        </p:nvSpPr>
        <p:spPr>
          <a:xfrm rot="-5400000">
            <a:off x="8927015" y="4925442"/>
            <a:ext cx="1599474" cy="1538973"/>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1" name="Google Shape;151;g2c92a7ea93f_0_639"/>
          <p:cNvSpPr/>
          <p:nvPr/>
        </p:nvSpPr>
        <p:spPr>
          <a:xfrm>
            <a:off x="-47100" y="3865300"/>
            <a:ext cx="2137489" cy="1685756"/>
          </a:xfrm>
          <a:custGeom>
            <a:rect b="b" l="l" r="r" t="t"/>
            <a:pathLst>
              <a:path extrusionOk="0" h="66134" w="83856">
                <a:moveTo>
                  <a:pt x="1" y="0"/>
                </a:moveTo>
                <a:lnTo>
                  <a:pt x="1" y="66134"/>
                </a:lnTo>
                <a:lnTo>
                  <a:pt x="41928" y="66134"/>
                </a:lnTo>
                <a:cubicBezTo>
                  <a:pt x="65082" y="66134"/>
                  <a:pt x="83855" y="51330"/>
                  <a:pt x="83855" y="33067"/>
                </a:cubicBezTo>
                <a:cubicBezTo>
                  <a:pt x="83855" y="14804"/>
                  <a:pt x="65082" y="0"/>
                  <a:pt x="4192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 name="Google Shape;152;g2c92a7ea93f_0_639"/>
          <p:cNvSpPr/>
          <p:nvPr/>
        </p:nvSpPr>
        <p:spPr>
          <a:xfrm rot="-5400000">
            <a:off x="9941283" y="4925442"/>
            <a:ext cx="1599474" cy="1538973"/>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 name="Google Shape;153;g2c92a7ea93f_0_639"/>
          <p:cNvSpPr/>
          <p:nvPr/>
        </p:nvSpPr>
        <p:spPr>
          <a:xfrm rot="-5400000">
            <a:off x="11035483" y="4925442"/>
            <a:ext cx="1599474" cy="1538973"/>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 name="Google Shape;154;g2c92a7ea93f_0_639"/>
          <p:cNvSpPr/>
          <p:nvPr/>
        </p:nvSpPr>
        <p:spPr>
          <a:xfrm rot="-5400000">
            <a:off x="10898268" y="366"/>
            <a:ext cx="1294036" cy="1293371"/>
          </a:xfrm>
          <a:custGeom>
            <a:rect b="b" l="l" r="r" t="t"/>
            <a:pathLst>
              <a:path extrusionOk="0" h="21409" w="21420">
                <a:moveTo>
                  <a:pt x="21400" y="1"/>
                </a:moveTo>
                <a:cubicBezTo>
                  <a:pt x="9588" y="1"/>
                  <a:pt x="1" y="9584"/>
                  <a:pt x="1" y="21409"/>
                </a:cubicBezTo>
                <a:lnTo>
                  <a:pt x="21420" y="21409"/>
                </a:lnTo>
                <a:lnTo>
                  <a:pt x="21420" y="1"/>
                </a:lnTo>
                <a:cubicBezTo>
                  <a:pt x="21413" y="1"/>
                  <a:pt x="21406" y="1"/>
                  <a:pt x="21400"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 name="Google Shape;155;g2c92a7ea93f_0_639"/>
          <p:cNvSpPr/>
          <p:nvPr/>
        </p:nvSpPr>
        <p:spPr>
          <a:xfrm>
            <a:off x="5877100" y="317500"/>
            <a:ext cx="708182" cy="708182"/>
          </a:xfrm>
          <a:custGeom>
            <a:rect b="b" l="l" r="r" t="t"/>
            <a:pathLst>
              <a:path extrusionOk="0" h="21246" w="21246">
                <a:moveTo>
                  <a:pt x="0" y="0"/>
                </a:moveTo>
                <a:lnTo>
                  <a:pt x="0" y="21246"/>
                </a:lnTo>
                <a:cubicBezTo>
                  <a:pt x="11734" y="21246"/>
                  <a:pt x="21246" y="11734"/>
                  <a:pt x="2124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156" name="Google Shape;156;g2c92a7ea93f_0_639"/>
          <p:cNvGrpSpPr/>
          <p:nvPr/>
        </p:nvGrpSpPr>
        <p:grpSpPr>
          <a:xfrm>
            <a:off x="6290386" y="-95"/>
            <a:ext cx="2072726" cy="1157875"/>
            <a:chOff x="2163150" y="2361075"/>
            <a:chExt cx="649900" cy="363050"/>
          </a:xfrm>
        </p:grpSpPr>
        <p:sp>
          <p:nvSpPr>
            <p:cNvPr id="157" name="Google Shape;157;g2c92a7ea93f_0_639"/>
            <p:cNvSpPr/>
            <p:nvPr/>
          </p:nvSpPr>
          <p:spPr>
            <a:xfrm>
              <a:off x="2762600" y="2361075"/>
              <a:ext cx="50450" cy="43375"/>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 name="Google Shape;158;g2c92a7ea93f_0_639"/>
            <p:cNvSpPr/>
            <p:nvPr/>
          </p:nvSpPr>
          <p:spPr>
            <a:xfrm>
              <a:off x="2642775" y="2361075"/>
              <a:ext cx="50450" cy="43375"/>
            </a:xfrm>
            <a:custGeom>
              <a:rect b="b" l="l" r="r" t="t"/>
              <a:pathLst>
                <a:path extrusionOk="0" h="1735" w="2018">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 name="Google Shape;159;g2c92a7ea93f_0_639"/>
            <p:cNvSpPr/>
            <p:nvPr/>
          </p:nvSpPr>
          <p:spPr>
            <a:xfrm>
              <a:off x="2522650" y="2361075"/>
              <a:ext cx="50725" cy="43375"/>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 name="Google Shape;160;g2c92a7ea93f_0_639"/>
            <p:cNvSpPr/>
            <p:nvPr/>
          </p:nvSpPr>
          <p:spPr>
            <a:xfrm>
              <a:off x="2402825" y="2361075"/>
              <a:ext cx="50725" cy="43375"/>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 name="Google Shape;161;g2c92a7ea93f_0_639"/>
            <p:cNvSpPr/>
            <p:nvPr/>
          </p:nvSpPr>
          <p:spPr>
            <a:xfrm>
              <a:off x="2282975" y="2361075"/>
              <a:ext cx="50725" cy="43375"/>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2" name="Google Shape;162;g2c92a7ea93f_0_639"/>
            <p:cNvSpPr/>
            <p:nvPr/>
          </p:nvSpPr>
          <p:spPr>
            <a:xfrm>
              <a:off x="2163150" y="2361075"/>
              <a:ext cx="50450" cy="43375"/>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3" name="Google Shape;163;g2c92a7ea93f_0_639"/>
            <p:cNvSpPr/>
            <p:nvPr/>
          </p:nvSpPr>
          <p:spPr>
            <a:xfrm>
              <a:off x="2762600" y="2469525"/>
              <a:ext cx="50450" cy="43375"/>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4" name="Google Shape;164;g2c92a7ea93f_0_639"/>
            <p:cNvSpPr/>
            <p:nvPr/>
          </p:nvSpPr>
          <p:spPr>
            <a:xfrm>
              <a:off x="2642775" y="2469525"/>
              <a:ext cx="50450" cy="43375"/>
            </a:xfrm>
            <a:custGeom>
              <a:rect b="b" l="l" r="r" t="t"/>
              <a:pathLst>
                <a:path extrusionOk="0" h="1735" w="2018">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5" name="Google Shape;165;g2c92a7ea93f_0_639"/>
            <p:cNvSpPr/>
            <p:nvPr/>
          </p:nvSpPr>
          <p:spPr>
            <a:xfrm>
              <a:off x="2522650" y="2469525"/>
              <a:ext cx="50725" cy="43375"/>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 name="Google Shape;166;g2c92a7ea93f_0_639"/>
            <p:cNvSpPr/>
            <p:nvPr/>
          </p:nvSpPr>
          <p:spPr>
            <a:xfrm>
              <a:off x="2402825" y="2469525"/>
              <a:ext cx="50725" cy="43375"/>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7" name="Google Shape;167;g2c92a7ea93f_0_639"/>
            <p:cNvSpPr/>
            <p:nvPr/>
          </p:nvSpPr>
          <p:spPr>
            <a:xfrm>
              <a:off x="2282975" y="2469525"/>
              <a:ext cx="50725" cy="43375"/>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 name="Google Shape;168;g2c92a7ea93f_0_639"/>
            <p:cNvSpPr/>
            <p:nvPr/>
          </p:nvSpPr>
          <p:spPr>
            <a:xfrm>
              <a:off x="2163150" y="2469525"/>
              <a:ext cx="50450" cy="43375"/>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 name="Google Shape;169;g2c92a7ea93f_0_639"/>
            <p:cNvSpPr/>
            <p:nvPr/>
          </p:nvSpPr>
          <p:spPr>
            <a:xfrm>
              <a:off x="2762600" y="2572400"/>
              <a:ext cx="50450" cy="43275"/>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 name="Google Shape;170;g2c92a7ea93f_0_639"/>
            <p:cNvSpPr/>
            <p:nvPr/>
          </p:nvSpPr>
          <p:spPr>
            <a:xfrm>
              <a:off x="2642775" y="2572400"/>
              <a:ext cx="50450" cy="43275"/>
            </a:xfrm>
            <a:custGeom>
              <a:rect b="b" l="l" r="r" t="t"/>
              <a:pathLst>
                <a:path extrusionOk="0" h="1731" w="2018">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1" name="Google Shape;171;g2c92a7ea93f_0_639"/>
            <p:cNvSpPr/>
            <p:nvPr/>
          </p:nvSpPr>
          <p:spPr>
            <a:xfrm>
              <a:off x="2522650" y="2572400"/>
              <a:ext cx="50725" cy="43275"/>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2" name="Google Shape;172;g2c92a7ea93f_0_639"/>
            <p:cNvSpPr/>
            <p:nvPr/>
          </p:nvSpPr>
          <p:spPr>
            <a:xfrm>
              <a:off x="2402825" y="2572400"/>
              <a:ext cx="50725" cy="43275"/>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3" name="Google Shape;173;g2c92a7ea93f_0_639"/>
            <p:cNvSpPr/>
            <p:nvPr/>
          </p:nvSpPr>
          <p:spPr>
            <a:xfrm>
              <a:off x="2282975" y="2572400"/>
              <a:ext cx="50725" cy="43275"/>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 name="Google Shape;174;g2c92a7ea93f_0_639"/>
            <p:cNvSpPr/>
            <p:nvPr/>
          </p:nvSpPr>
          <p:spPr>
            <a:xfrm>
              <a:off x="2163150" y="2572400"/>
              <a:ext cx="50450" cy="43275"/>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 name="Google Shape;175;g2c92a7ea93f_0_639"/>
            <p:cNvSpPr/>
            <p:nvPr/>
          </p:nvSpPr>
          <p:spPr>
            <a:xfrm>
              <a:off x="2762600" y="2680850"/>
              <a:ext cx="50450" cy="43275"/>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6" name="Google Shape;176;g2c92a7ea93f_0_639"/>
            <p:cNvSpPr/>
            <p:nvPr/>
          </p:nvSpPr>
          <p:spPr>
            <a:xfrm>
              <a:off x="2642775" y="2680850"/>
              <a:ext cx="50450" cy="43275"/>
            </a:xfrm>
            <a:custGeom>
              <a:rect b="b" l="l" r="r" t="t"/>
              <a:pathLst>
                <a:path extrusionOk="0" h="1731" w="2018">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 name="Google Shape;177;g2c92a7ea93f_0_639"/>
            <p:cNvSpPr/>
            <p:nvPr/>
          </p:nvSpPr>
          <p:spPr>
            <a:xfrm>
              <a:off x="2522650" y="2680850"/>
              <a:ext cx="50725" cy="43275"/>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 name="Google Shape;178;g2c92a7ea93f_0_639"/>
            <p:cNvSpPr/>
            <p:nvPr/>
          </p:nvSpPr>
          <p:spPr>
            <a:xfrm>
              <a:off x="2402825" y="2680850"/>
              <a:ext cx="50725" cy="43275"/>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9" name="Google Shape;179;g2c92a7ea93f_0_639"/>
            <p:cNvSpPr/>
            <p:nvPr/>
          </p:nvSpPr>
          <p:spPr>
            <a:xfrm>
              <a:off x="2282975" y="2680850"/>
              <a:ext cx="50725" cy="43275"/>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0" name="Google Shape;180;g2c92a7ea93f_0_639"/>
            <p:cNvSpPr/>
            <p:nvPr/>
          </p:nvSpPr>
          <p:spPr>
            <a:xfrm>
              <a:off x="2163150" y="2680850"/>
              <a:ext cx="50450" cy="43275"/>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ámina interior_op2">
  <p:cSld name="4_Lámina interior_op2">
    <p:spTree>
      <p:nvGrpSpPr>
        <p:cNvPr id="184" name="Shape 184"/>
        <p:cNvGrpSpPr/>
        <p:nvPr/>
      </p:nvGrpSpPr>
      <p:grpSpPr>
        <a:xfrm>
          <a:off x="0" y="0"/>
          <a:ext cx="0" cy="0"/>
          <a:chOff x="0" y="0"/>
          <a:chExt cx="0" cy="0"/>
        </a:xfrm>
      </p:grpSpPr>
      <p:sp>
        <p:nvSpPr>
          <p:cNvPr id="185" name="Google Shape;185;g2d9cd420e46_13_31"/>
          <p:cNvSpPr txBox="1"/>
          <p:nvPr>
            <p:ph idx="1" type="body"/>
          </p:nvPr>
        </p:nvSpPr>
        <p:spPr>
          <a:xfrm>
            <a:off x="831851" y="623079"/>
            <a:ext cx="10515600" cy="51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0B4581"/>
              </a:buClr>
              <a:buSzPts val="4000"/>
              <a:buNone/>
              <a:defRPr b="1" i="0" sz="4000">
                <a:solidFill>
                  <a:srgbClr val="0B4581"/>
                </a:solidFill>
                <a:latin typeface="Verdana"/>
                <a:ea typeface="Verdana"/>
                <a:cs typeface="Verdana"/>
                <a:sym typeface="Verdan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6" name="Google Shape;186;g2d9cd420e46_13_31"/>
          <p:cNvSpPr txBox="1"/>
          <p:nvPr>
            <p:ph idx="2" type="body"/>
          </p:nvPr>
        </p:nvSpPr>
        <p:spPr>
          <a:xfrm>
            <a:off x="3821113" y="1991656"/>
            <a:ext cx="7569300" cy="3584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rgbClr val="0C4581"/>
              </a:buClr>
              <a:buSzPts val="2000"/>
              <a:buNone/>
              <a:defRPr sz="2000">
                <a:solidFill>
                  <a:srgbClr val="0C4581"/>
                </a:solidFill>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87" name="Shape 187"/>
        <p:cNvGrpSpPr/>
        <p:nvPr/>
      </p:nvGrpSpPr>
      <p:grpSpPr>
        <a:xfrm>
          <a:off x="0" y="0"/>
          <a:ext cx="0" cy="0"/>
          <a:chOff x="0" y="0"/>
          <a:chExt cx="0" cy="0"/>
        </a:xfrm>
      </p:grpSpPr>
      <p:sp>
        <p:nvSpPr>
          <p:cNvPr id="188" name="Google Shape;188;g2d9cd420e46_13_3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9" name="Google Shape;189;g2d9cd420e46_13_3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0" name="Google Shape;190;g2d9cd420e46_13_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91" name="Google Shape;191;g2d9cd420e46_13_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92" name="Google Shape;192;g2d9cd420e46_13_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ortadilla">
  <p:cSld name="2_Portadilla">
    <p:spTree>
      <p:nvGrpSpPr>
        <p:cNvPr id="193" name="Shape 193"/>
        <p:cNvGrpSpPr/>
        <p:nvPr/>
      </p:nvGrpSpPr>
      <p:grpSpPr>
        <a:xfrm>
          <a:off x="0" y="0"/>
          <a:ext cx="0" cy="0"/>
          <a:chOff x="0" y="0"/>
          <a:chExt cx="0" cy="0"/>
        </a:xfrm>
      </p:grpSpPr>
      <p:sp>
        <p:nvSpPr>
          <p:cNvPr id="194" name="Google Shape;194;g2d9cd420e46_13_40"/>
          <p:cNvSpPr txBox="1"/>
          <p:nvPr>
            <p:ph type="title"/>
          </p:nvPr>
        </p:nvSpPr>
        <p:spPr>
          <a:xfrm>
            <a:off x="838200" y="2279843"/>
            <a:ext cx="10515600" cy="8376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B4581"/>
              </a:buClr>
              <a:buSzPts val="4700"/>
              <a:buFont typeface="Verdana"/>
              <a:buNone/>
              <a:defRPr b="1" i="0" sz="4700">
                <a:solidFill>
                  <a:srgbClr val="0B4581"/>
                </a:solidFill>
                <a:latin typeface="Verdana"/>
                <a:ea typeface="Verdana"/>
                <a:cs typeface="Verdana"/>
                <a:sym typeface="Verdana"/>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5" name="Google Shape;195;g2d9cd420e46_13_40"/>
          <p:cNvSpPr txBox="1"/>
          <p:nvPr>
            <p:ph idx="1" type="body"/>
          </p:nvPr>
        </p:nvSpPr>
        <p:spPr>
          <a:xfrm>
            <a:off x="4201159" y="3264816"/>
            <a:ext cx="3789600" cy="3468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100"/>
              </a:spcBef>
              <a:spcAft>
                <a:spcPts val="0"/>
              </a:spcAft>
              <a:buClr>
                <a:srgbClr val="0B4581"/>
              </a:buClr>
              <a:buSzPts val="2000"/>
              <a:buNone/>
              <a:defRPr sz="2000">
                <a:solidFill>
                  <a:srgbClr val="0B4581"/>
                </a:solidFill>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ámina interior_op2">
  <p:cSld name="4_Lámina interior_op2">
    <p:spTree>
      <p:nvGrpSpPr>
        <p:cNvPr id="199" name="Shape 199"/>
        <p:cNvGrpSpPr/>
        <p:nvPr/>
      </p:nvGrpSpPr>
      <p:grpSpPr>
        <a:xfrm>
          <a:off x="0" y="0"/>
          <a:ext cx="0" cy="0"/>
          <a:chOff x="0" y="0"/>
          <a:chExt cx="0" cy="0"/>
        </a:xfrm>
      </p:grpSpPr>
      <p:sp>
        <p:nvSpPr>
          <p:cNvPr id="200" name="Google Shape;200;g2d9cd420e46_16_22"/>
          <p:cNvSpPr txBox="1"/>
          <p:nvPr>
            <p:ph idx="1" type="body"/>
          </p:nvPr>
        </p:nvSpPr>
        <p:spPr>
          <a:xfrm>
            <a:off x="831850" y="623078"/>
            <a:ext cx="10515600" cy="51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B4581"/>
              </a:buClr>
              <a:buSzPts val="4000"/>
              <a:buNone/>
              <a:defRPr b="1" i="0" sz="4000">
                <a:solidFill>
                  <a:srgbClr val="0B4581"/>
                </a:solidFill>
                <a:latin typeface="Verdana"/>
                <a:ea typeface="Verdana"/>
                <a:cs typeface="Verdana"/>
                <a:sym typeface="Verdan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1" name="Google Shape;201;g2d9cd420e46_16_22"/>
          <p:cNvSpPr txBox="1"/>
          <p:nvPr>
            <p:ph idx="2" type="body"/>
          </p:nvPr>
        </p:nvSpPr>
        <p:spPr>
          <a:xfrm>
            <a:off x="3821113" y="1991656"/>
            <a:ext cx="7569300" cy="3584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C4581"/>
              </a:buClr>
              <a:buSzPts val="2000"/>
              <a:buNone/>
              <a:defRPr sz="2000">
                <a:solidFill>
                  <a:srgbClr val="0C458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ámina interior_op1">
  <p:cSld name="3_Lámina interior_op1">
    <p:spTree>
      <p:nvGrpSpPr>
        <p:cNvPr id="18" name="Shape 18"/>
        <p:cNvGrpSpPr/>
        <p:nvPr/>
      </p:nvGrpSpPr>
      <p:grpSpPr>
        <a:xfrm>
          <a:off x="0" y="0"/>
          <a:ext cx="0" cy="0"/>
          <a:chOff x="0" y="0"/>
          <a:chExt cx="0" cy="0"/>
        </a:xfrm>
      </p:grpSpPr>
      <p:sp>
        <p:nvSpPr>
          <p:cNvPr id="19" name="Google Shape;19;g2da17201527_1_11"/>
          <p:cNvSpPr txBox="1"/>
          <p:nvPr>
            <p:ph idx="1" type="body"/>
          </p:nvPr>
        </p:nvSpPr>
        <p:spPr>
          <a:xfrm>
            <a:off x="831850" y="623078"/>
            <a:ext cx="10515600" cy="51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B4581"/>
              </a:buClr>
              <a:buSzPts val="4000"/>
              <a:buNone/>
              <a:defRPr b="1" i="0" sz="4000">
                <a:solidFill>
                  <a:srgbClr val="0B4581"/>
                </a:solidFill>
                <a:latin typeface="Verdana"/>
                <a:ea typeface="Verdana"/>
                <a:cs typeface="Verdana"/>
                <a:sym typeface="Verdan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 name="Google Shape;20;g2da17201527_1_11"/>
          <p:cNvSpPr txBox="1"/>
          <p:nvPr>
            <p:ph idx="2" type="body"/>
          </p:nvPr>
        </p:nvSpPr>
        <p:spPr>
          <a:xfrm>
            <a:off x="3821113" y="1991656"/>
            <a:ext cx="7569300" cy="3584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C4581"/>
              </a:buClr>
              <a:buSzPts val="2000"/>
              <a:buNone/>
              <a:defRPr sz="2000">
                <a:solidFill>
                  <a:srgbClr val="0C458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ortadilla">
  <p:cSld name="2_Portadilla">
    <p:spTree>
      <p:nvGrpSpPr>
        <p:cNvPr id="208" name="Shape 208"/>
        <p:cNvGrpSpPr/>
        <p:nvPr/>
      </p:nvGrpSpPr>
      <p:grpSpPr>
        <a:xfrm>
          <a:off x="0" y="0"/>
          <a:ext cx="0" cy="0"/>
          <a:chOff x="0" y="0"/>
          <a:chExt cx="0" cy="0"/>
        </a:xfrm>
      </p:grpSpPr>
      <p:sp>
        <p:nvSpPr>
          <p:cNvPr id="209" name="Google Shape;209;g2e50f20c47b_0_352"/>
          <p:cNvSpPr txBox="1"/>
          <p:nvPr>
            <p:ph type="title"/>
          </p:nvPr>
        </p:nvSpPr>
        <p:spPr>
          <a:xfrm>
            <a:off x="838200" y="2279843"/>
            <a:ext cx="10515600" cy="8376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B4581"/>
              </a:buClr>
              <a:buSzPts val="4600"/>
              <a:buFont typeface="Verdana"/>
              <a:buNone/>
              <a:defRPr b="1" i="0" sz="4600">
                <a:solidFill>
                  <a:srgbClr val="0B4581"/>
                </a:solidFill>
                <a:latin typeface="Verdana"/>
                <a:ea typeface="Verdana"/>
                <a:cs typeface="Verdana"/>
                <a:sym typeface="Verdana"/>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0" name="Google Shape;210;g2e50f20c47b_0_352"/>
          <p:cNvSpPr txBox="1"/>
          <p:nvPr>
            <p:ph idx="1" type="body"/>
          </p:nvPr>
        </p:nvSpPr>
        <p:spPr>
          <a:xfrm>
            <a:off x="4201159" y="3264816"/>
            <a:ext cx="3789600" cy="3468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0B4581"/>
              </a:buClr>
              <a:buSzPts val="2000"/>
              <a:buNone/>
              <a:defRPr sz="2000">
                <a:solidFill>
                  <a:srgbClr val="0B458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1" name="Shape 211"/>
        <p:cNvGrpSpPr/>
        <p:nvPr/>
      </p:nvGrpSpPr>
      <p:grpSpPr>
        <a:xfrm>
          <a:off x="0" y="0"/>
          <a:ext cx="0" cy="0"/>
          <a:chOff x="0" y="0"/>
          <a:chExt cx="0" cy="0"/>
        </a:xfrm>
      </p:grpSpPr>
      <p:sp>
        <p:nvSpPr>
          <p:cNvPr id="212" name="Google Shape;212;g2e50f20c47b_0_261"/>
          <p:cNvSpPr txBox="1"/>
          <p:nvPr>
            <p:ph type="title"/>
          </p:nvPr>
        </p:nvSpPr>
        <p:spPr>
          <a:xfrm>
            <a:off x="828133" y="1755433"/>
            <a:ext cx="5750700" cy="10560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5600"/>
              <a:buNone/>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213" name="Google Shape;213;g2e50f20c47b_0_261"/>
          <p:cNvSpPr txBox="1"/>
          <p:nvPr>
            <p:ph idx="1" type="subTitle"/>
          </p:nvPr>
        </p:nvSpPr>
        <p:spPr>
          <a:xfrm>
            <a:off x="828133" y="2609767"/>
            <a:ext cx="5750700" cy="2492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14" name="Google Shape;214;g2e50f20c47b_0_261"/>
          <p:cNvSpPr/>
          <p:nvPr/>
        </p:nvSpPr>
        <p:spPr>
          <a:xfrm>
            <a:off x="-428500" y="5899667"/>
            <a:ext cx="1256602" cy="1209070"/>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5" name="Google Shape;215;g2e50f20c47b_0_261"/>
          <p:cNvSpPr/>
          <p:nvPr/>
        </p:nvSpPr>
        <p:spPr>
          <a:xfrm>
            <a:off x="474917" y="5899667"/>
            <a:ext cx="1256602" cy="1209070"/>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6" name="Google Shape;216;g2e50f20c47b_0_261"/>
          <p:cNvSpPr/>
          <p:nvPr/>
        </p:nvSpPr>
        <p:spPr>
          <a:xfrm>
            <a:off x="1378333" y="5899667"/>
            <a:ext cx="1256602" cy="1209070"/>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7" name="Google Shape;217;g2e50f20c47b_0_261"/>
          <p:cNvSpPr/>
          <p:nvPr/>
        </p:nvSpPr>
        <p:spPr>
          <a:xfrm>
            <a:off x="0" y="0"/>
            <a:ext cx="708182" cy="708182"/>
          </a:xfrm>
          <a:custGeom>
            <a:rect b="b" l="l" r="r" t="t"/>
            <a:pathLst>
              <a:path extrusionOk="0" h="21246" w="21246">
                <a:moveTo>
                  <a:pt x="0" y="0"/>
                </a:moveTo>
                <a:lnTo>
                  <a:pt x="0" y="21246"/>
                </a:lnTo>
                <a:cubicBezTo>
                  <a:pt x="11734" y="21246"/>
                  <a:pt x="21246" y="11734"/>
                  <a:pt x="2124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218" name="Google Shape;218;g2e50f20c47b_0_261"/>
          <p:cNvGrpSpPr/>
          <p:nvPr/>
        </p:nvGrpSpPr>
        <p:grpSpPr>
          <a:xfrm>
            <a:off x="10429649" y="-125"/>
            <a:ext cx="1762087" cy="984340"/>
            <a:chOff x="6455000" y="3870300"/>
            <a:chExt cx="1321598" cy="738274"/>
          </a:xfrm>
        </p:grpSpPr>
        <p:sp>
          <p:nvSpPr>
            <p:cNvPr id="219" name="Google Shape;219;g2e50f20c47b_0_261"/>
            <p:cNvSpPr/>
            <p:nvPr/>
          </p:nvSpPr>
          <p:spPr>
            <a:xfrm>
              <a:off x="7674008" y="3870300"/>
              <a:ext cx="102590" cy="88203"/>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0" name="Google Shape;220;g2e50f20c47b_0_261"/>
            <p:cNvSpPr/>
            <p:nvPr/>
          </p:nvSpPr>
          <p:spPr>
            <a:xfrm>
              <a:off x="7430338" y="3870300"/>
              <a:ext cx="102590" cy="88203"/>
            </a:xfrm>
            <a:custGeom>
              <a:rect b="b" l="l" r="r" t="t"/>
              <a:pathLst>
                <a:path extrusionOk="0" h="1735" w="2018">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1" name="Google Shape;221;g2e50f20c47b_0_261"/>
            <p:cNvSpPr/>
            <p:nvPr/>
          </p:nvSpPr>
          <p:spPr>
            <a:xfrm>
              <a:off x="7186059" y="3870300"/>
              <a:ext cx="103149" cy="88203"/>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 name="Google Shape;222;g2e50f20c47b_0_261"/>
            <p:cNvSpPr/>
            <p:nvPr/>
          </p:nvSpPr>
          <p:spPr>
            <a:xfrm>
              <a:off x="6942390" y="3870300"/>
              <a:ext cx="103149" cy="88203"/>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3" name="Google Shape;223;g2e50f20c47b_0_261"/>
            <p:cNvSpPr/>
            <p:nvPr/>
          </p:nvSpPr>
          <p:spPr>
            <a:xfrm>
              <a:off x="6698669" y="3870300"/>
              <a:ext cx="103149" cy="88203"/>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 name="Google Shape;224;g2e50f20c47b_0_261"/>
            <p:cNvSpPr/>
            <p:nvPr/>
          </p:nvSpPr>
          <p:spPr>
            <a:xfrm>
              <a:off x="6455000" y="3870300"/>
              <a:ext cx="102590" cy="88203"/>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 name="Google Shape;225;g2e50f20c47b_0_261"/>
            <p:cNvSpPr/>
            <p:nvPr/>
          </p:nvSpPr>
          <p:spPr>
            <a:xfrm>
              <a:off x="7674008" y="4090837"/>
              <a:ext cx="102590" cy="88203"/>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 name="Google Shape;226;g2e50f20c47b_0_261"/>
            <p:cNvSpPr/>
            <p:nvPr/>
          </p:nvSpPr>
          <p:spPr>
            <a:xfrm>
              <a:off x="7430338" y="4090837"/>
              <a:ext cx="102590" cy="88203"/>
            </a:xfrm>
            <a:custGeom>
              <a:rect b="b" l="l" r="r" t="t"/>
              <a:pathLst>
                <a:path extrusionOk="0" h="1735" w="2018">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 name="Google Shape;227;g2e50f20c47b_0_261"/>
            <p:cNvSpPr/>
            <p:nvPr/>
          </p:nvSpPr>
          <p:spPr>
            <a:xfrm>
              <a:off x="7186059" y="4090837"/>
              <a:ext cx="103149" cy="88203"/>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8" name="Google Shape;228;g2e50f20c47b_0_261"/>
            <p:cNvSpPr/>
            <p:nvPr/>
          </p:nvSpPr>
          <p:spPr>
            <a:xfrm>
              <a:off x="6942390" y="4090837"/>
              <a:ext cx="103149" cy="88203"/>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9" name="Google Shape;229;g2e50f20c47b_0_261"/>
            <p:cNvSpPr/>
            <p:nvPr/>
          </p:nvSpPr>
          <p:spPr>
            <a:xfrm>
              <a:off x="6698669" y="4090837"/>
              <a:ext cx="103149" cy="88203"/>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0" name="Google Shape;230;g2e50f20c47b_0_261"/>
            <p:cNvSpPr/>
            <p:nvPr/>
          </p:nvSpPr>
          <p:spPr>
            <a:xfrm>
              <a:off x="6455000" y="4090837"/>
              <a:ext cx="102590" cy="88203"/>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1" name="Google Shape;231;g2e50f20c47b_0_261"/>
            <p:cNvSpPr/>
            <p:nvPr/>
          </p:nvSpPr>
          <p:spPr>
            <a:xfrm>
              <a:off x="7674008" y="4300037"/>
              <a:ext cx="102590" cy="88000"/>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2" name="Google Shape;232;g2e50f20c47b_0_261"/>
            <p:cNvSpPr/>
            <p:nvPr/>
          </p:nvSpPr>
          <p:spPr>
            <a:xfrm>
              <a:off x="7430338" y="4300037"/>
              <a:ext cx="102590" cy="88000"/>
            </a:xfrm>
            <a:custGeom>
              <a:rect b="b" l="l" r="r" t="t"/>
              <a:pathLst>
                <a:path extrusionOk="0" h="1731" w="2018">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 name="Google Shape;233;g2e50f20c47b_0_261"/>
            <p:cNvSpPr/>
            <p:nvPr/>
          </p:nvSpPr>
          <p:spPr>
            <a:xfrm>
              <a:off x="7186059" y="4300037"/>
              <a:ext cx="103149" cy="88000"/>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4" name="Google Shape;234;g2e50f20c47b_0_261"/>
            <p:cNvSpPr/>
            <p:nvPr/>
          </p:nvSpPr>
          <p:spPr>
            <a:xfrm>
              <a:off x="6942390" y="4300037"/>
              <a:ext cx="103149" cy="88000"/>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5" name="Google Shape;235;g2e50f20c47b_0_261"/>
            <p:cNvSpPr/>
            <p:nvPr/>
          </p:nvSpPr>
          <p:spPr>
            <a:xfrm>
              <a:off x="6698669" y="4300037"/>
              <a:ext cx="103149" cy="88000"/>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6" name="Google Shape;236;g2e50f20c47b_0_261"/>
            <p:cNvSpPr/>
            <p:nvPr/>
          </p:nvSpPr>
          <p:spPr>
            <a:xfrm>
              <a:off x="6455000" y="4300037"/>
              <a:ext cx="102590" cy="88000"/>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7" name="Google Shape;237;g2e50f20c47b_0_261"/>
            <p:cNvSpPr/>
            <p:nvPr/>
          </p:nvSpPr>
          <p:spPr>
            <a:xfrm>
              <a:off x="7674008" y="4520574"/>
              <a:ext cx="102590" cy="88000"/>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8" name="Google Shape;238;g2e50f20c47b_0_261"/>
            <p:cNvSpPr/>
            <p:nvPr/>
          </p:nvSpPr>
          <p:spPr>
            <a:xfrm>
              <a:off x="7430338" y="4520574"/>
              <a:ext cx="102590" cy="88000"/>
            </a:xfrm>
            <a:custGeom>
              <a:rect b="b" l="l" r="r" t="t"/>
              <a:pathLst>
                <a:path extrusionOk="0" h="1731" w="2018">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9" name="Google Shape;239;g2e50f20c47b_0_261"/>
            <p:cNvSpPr/>
            <p:nvPr/>
          </p:nvSpPr>
          <p:spPr>
            <a:xfrm>
              <a:off x="7186059" y="4520574"/>
              <a:ext cx="103149" cy="88000"/>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 name="Google Shape;240;g2e50f20c47b_0_261"/>
            <p:cNvSpPr/>
            <p:nvPr/>
          </p:nvSpPr>
          <p:spPr>
            <a:xfrm>
              <a:off x="6942390" y="4520574"/>
              <a:ext cx="103149" cy="88000"/>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1" name="Google Shape;241;g2e50f20c47b_0_261"/>
            <p:cNvSpPr/>
            <p:nvPr/>
          </p:nvSpPr>
          <p:spPr>
            <a:xfrm>
              <a:off x="6698669" y="4520574"/>
              <a:ext cx="103149" cy="88000"/>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2" name="Google Shape;242;g2e50f20c47b_0_261"/>
            <p:cNvSpPr/>
            <p:nvPr/>
          </p:nvSpPr>
          <p:spPr>
            <a:xfrm>
              <a:off x="6455000" y="4520574"/>
              <a:ext cx="102590" cy="88000"/>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2"/>
        </a:solidFill>
      </p:bgPr>
    </p:bg>
    <p:spTree>
      <p:nvGrpSpPr>
        <p:cNvPr id="243" name="Shape 243"/>
        <p:cNvGrpSpPr/>
        <p:nvPr/>
      </p:nvGrpSpPr>
      <p:grpSpPr>
        <a:xfrm>
          <a:off x="0" y="0"/>
          <a:ext cx="0" cy="0"/>
          <a:chOff x="0" y="0"/>
          <a:chExt cx="0" cy="0"/>
        </a:xfrm>
      </p:grpSpPr>
      <p:sp>
        <p:nvSpPr>
          <p:cNvPr id="244" name="Google Shape;244;g2e50f20c47b_0_293"/>
          <p:cNvSpPr txBox="1"/>
          <p:nvPr>
            <p:ph hasCustomPrompt="1" type="title"/>
          </p:nvPr>
        </p:nvSpPr>
        <p:spPr>
          <a:xfrm>
            <a:off x="2279100" y="2351484"/>
            <a:ext cx="7634100" cy="14532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16000"/>
              <a:buNone/>
              <a:defRPr sz="96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245" name="Google Shape;245;g2e50f20c47b_0_293"/>
          <p:cNvSpPr txBox="1"/>
          <p:nvPr>
            <p:ph idx="1" type="subTitle"/>
          </p:nvPr>
        </p:nvSpPr>
        <p:spPr>
          <a:xfrm>
            <a:off x="2279100" y="3935684"/>
            <a:ext cx="7634100" cy="570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100"/>
              <a:buNone/>
              <a:defRPr sz="2100"/>
            </a:lvl1pPr>
            <a:lvl2pPr lvl="1" algn="l">
              <a:lnSpc>
                <a:spcPct val="115000"/>
              </a:lnSpc>
              <a:spcBef>
                <a:spcPts val="0"/>
              </a:spcBef>
              <a:spcAft>
                <a:spcPts val="0"/>
              </a:spcAft>
              <a:buSzPts val="2100"/>
              <a:buNone/>
              <a:defRPr/>
            </a:lvl2pPr>
            <a:lvl3pPr lvl="2" algn="l">
              <a:lnSpc>
                <a:spcPct val="115000"/>
              </a:lnSpc>
              <a:spcBef>
                <a:spcPts val="0"/>
              </a:spcBef>
              <a:spcAft>
                <a:spcPts val="0"/>
              </a:spcAft>
              <a:buSzPts val="2100"/>
              <a:buNone/>
              <a:defRPr/>
            </a:lvl3pPr>
            <a:lvl4pPr lvl="3" algn="l">
              <a:lnSpc>
                <a:spcPct val="115000"/>
              </a:lnSpc>
              <a:spcBef>
                <a:spcPts val="0"/>
              </a:spcBef>
              <a:spcAft>
                <a:spcPts val="0"/>
              </a:spcAft>
              <a:buSzPts val="2100"/>
              <a:buNone/>
              <a:defRPr/>
            </a:lvl4pPr>
            <a:lvl5pPr lvl="4" algn="l">
              <a:lnSpc>
                <a:spcPct val="115000"/>
              </a:lnSpc>
              <a:spcBef>
                <a:spcPts val="0"/>
              </a:spcBef>
              <a:spcAft>
                <a:spcPts val="0"/>
              </a:spcAft>
              <a:buSzPts val="2100"/>
              <a:buNone/>
              <a:defRPr/>
            </a:lvl5pPr>
            <a:lvl6pPr lvl="5" algn="l">
              <a:lnSpc>
                <a:spcPct val="115000"/>
              </a:lnSpc>
              <a:spcBef>
                <a:spcPts val="0"/>
              </a:spcBef>
              <a:spcAft>
                <a:spcPts val="0"/>
              </a:spcAft>
              <a:buSzPts val="2100"/>
              <a:buNone/>
              <a:defRPr/>
            </a:lvl6pPr>
            <a:lvl7pPr lvl="6" algn="l">
              <a:lnSpc>
                <a:spcPct val="115000"/>
              </a:lnSpc>
              <a:spcBef>
                <a:spcPts val="0"/>
              </a:spcBef>
              <a:spcAft>
                <a:spcPts val="0"/>
              </a:spcAft>
              <a:buSzPts val="2100"/>
              <a:buNone/>
              <a:defRPr/>
            </a:lvl7pPr>
            <a:lvl8pPr lvl="7" algn="l">
              <a:lnSpc>
                <a:spcPct val="115000"/>
              </a:lnSpc>
              <a:spcBef>
                <a:spcPts val="0"/>
              </a:spcBef>
              <a:spcAft>
                <a:spcPts val="0"/>
              </a:spcAft>
              <a:buSzPts val="2100"/>
              <a:buNone/>
              <a:defRPr/>
            </a:lvl8pPr>
            <a:lvl9pPr lvl="8" algn="l">
              <a:lnSpc>
                <a:spcPct val="115000"/>
              </a:lnSpc>
              <a:spcBef>
                <a:spcPts val="0"/>
              </a:spcBef>
              <a:spcAft>
                <a:spcPts val="0"/>
              </a:spcAft>
              <a:buSzPts val="2100"/>
              <a:buNone/>
              <a:defRPr/>
            </a:lvl9pPr>
          </a:lstStyle>
          <a:p/>
        </p:txBody>
      </p:sp>
      <p:grpSp>
        <p:nvGrpSpPr>
          <p:cNvPr id="246" name="Google Shape;246;g2e50f20c47b_0_293"/>
          <p:cNvGrpSpPr/>
          <p:nvPr/>
        </p:nvGrpSpPr>
        <p:grpSpPr>
          <a:xfrm>
            <a:off x="1074186" y="5448972"/>
            <a:ext cx="2072726" cy="1157875"/>
            <a:chOff x="2163150" y="2361075"/>
            <a:chExt cx="649900" cy="363050"/>
          </a:xfrm>
        </p:grpSpPr>
        <p:sp>
          <p:nvSpPr>
            <p:cNvPr id="247" name="Google Shape;247;g2e50f20c47b_0_293"/>
            <p:cNvSpPr/>
            <p:nvPr/>
          </p:nvSpPr>
          <p:spPr>
            <a:xfrm>
              <a:off x="2762600" y="2361075"/>
              <a:ext cx="50450" cy="43375"/>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8" name="Google Shape;248;g2e50f20c47b_0_293"/>
            <p:cNvSpPr/>
            <p:nvPr/>
          </p:nvSpPr>
          <p:spPr>
            <a:xfrm>
              <a:off x="2642775" y="2361075"/>
              <a:ext cx="50450" cy="43375"/>
            </a:xfrm>
            <a:custGeom>
              <a:rect b="b" l="l" r="r" t="t"/>
              <a:pathLst>
                <a:path extrusionOk="0" h="1735" w="2018">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9" name="Google Shape;249;g2e50f20c47b_0_293"/>
            <p:cNvSpPr/>
            <p:nvPr/>
          </p:nvSpPr>
          <p:spPr>
            <a:xfrm>
              <a:off x="2522650" y="2361075"/>
              <a:ext cx="50725" cy="43375"/>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0" name="Google Shape;250;g2e50f20c47b_0_293"/>
            <p:cNvSpPr/>
            <p:nvPr/>
          </p:nvSpPr>
          <p:spPr>
            <a:xfrm>
              <a:off x="2402825" y="2361075"/>
              <a:ext cx="50725" cy="43375"/>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1" name="Google Shape;251;g2e50f20c47b_0_293"/>
            <p:cNvSpPr/>
            <p:nvPr/>
          </p:nvSpPr>
          <p:spPr>
            <a:xfrm>
              <a:off x="2282975" y="2361075"/>
              <a:ext cx="50725" cy="43375"/>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2" name="Google Shape;252;g2e50f20c47b_0_293"/>
            <p:cNvSpPr/>
            <p:nvPr/>
          </p:nvSpPr>
          <p:spPr>
            <a:xfrm>
              <a:off x="2163150" y="2361075"/>
              <a:ext cx="50450" cy="43375"/>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3" name="Google Shape;253;g2e50f20c47b_0_293"/>
            <p:cNvSpPr/>
            <p:nvPr/>
          </p:nvSpPr>
          <p:spPr>
            <a:xfrm>
              <a:off x="2762600" y="2469525"/>
              <a:ext cx="50450" cy="43375"/>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4" name="Google Shape;254;g2e50f20c47b_0_293"/>
            <p:cNvSpPr/>
            <p:nvPr/>
          </p:nvSpPr>
          <p:spPr>
            <a:xfrm>
              <a:off x="2642775" y="2469525"/>
              <a:ext cx="50450" cy="43375"/>
            </a:xfrm>
            <a:custGeom>
              <a:rect b="b" l="l" r="r" t="t"/>
              <a:pathLst>
                <a:path extrusionOk="0" h="1735" w="2018">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5" name="Google Shape;255;g2e50f20c47b_0_293"/>
            <p:cNvSpPr/>
            <p:nvPr/>
          </p:nvSpPr>
          <p:spPr>
            <a:xfrm>
              <a:off x="2522650" y="2469525"/>
              <a:ext cx="50725" cy="43375"/>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6" name="Google Shape;256;g2e50f20c47b_0_293"/>
            <p:cNvSpPr/>
            <p:nvPr/>
          </p:nvSpPr>
          <p:spPr>
            <a:xfrm>
              <a:off x="2402825" y="2469525"/>
              <a:ext cx="50725" cy="43375"/>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7" name="Google Shape;257;g2e50f20c47b_0_293"/>
            <p:cNvSpPr/>
            <p:nvPr/>
          </p:nvSpPr>
          <p:spPr>
            <a:xfrm>
              <a:off x="2282975" y="2469525"/>
              <a:ext cx="50725" cy="43375"/>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8" name="Google Shape;258;g2e50f20c47b_0_293"/>
            <p:cNvSpPr/>
            <p:nvPr/>
          </p:nvSpPr>
          <p:spPr>
            <a:xfrm>
              <a:off x="2163150" y="2469525"/>
              <a:ext cx="50450" cy="43375"/>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59" name="Google Shape;259;g2e50f20c47b_0_293"/>
            <p:cNvSpPr/>
            <p:nvPr/>
          </p:nvSpPr>
          <p:spPr>
            <a:xfrm>
              <a:off x="2762600" y="2572400"/>
              <a:ext cx="50450" cy="43275"/>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0" name="Google Shape;260;g2e50f20c47b_0_293"/>
            <p:cNvSpPr/>
            <p:nvPr/>
          </p:nvSpPr>
          <p:spPr>
            <a:xfrm>
              <a:off x="2642775" y="2572400"/>
              <a:ext cx="50450" cy="43275"/>
            </a:xfrm>
            <a:custGeom>
              <a:rect b="b" l="l" r="r" t="t"/>
              <a:pathLst>
                <a:path extrusionOk="0" h="1731" w="2018">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1" name="Google Shape;261;g2e50f20c47b_0_293"/>
            <p:cNvSpPr/>
            <p:nvPr/>
          </p:nvSpPr>
          <p:spPr>
            <a:xfrm>
              <a:off x="2522650" y="2572400"/>
              <a:ext cx="50725" cy="43275"/>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2" name="Google Shape;262;g2e50f20c47b_0_293"/>
            <p:cNvSpPr/>
            <p:nvPr/>
          </p:nvSpPr>
          <p:spPr>
            <a:xfrm>
              <a:off x="2402825" y="2572400"/>
              <a:ext cx="50725" cy="43275"/>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3" name="Google Shape;263;g2e50f20c47b_0_293"/>
            <p:cNvSpPr/>
            <p:nvPr/>
          </p:nvSpPr>
          <p:spPr>
            <a:xfrm>
              <a:off x="2282975" y="2572400"/>
              <a:ext cx="50725" cy="43275"/>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4" name="Google Shape;264;g2e50f20c47b_0_293"/>
            <p:cNvSpPr/>
            <p:nvPr/>
          </p:nvSpPr>
          <p:spPr>
            <a:xfrm>
              <a:off x="2163150" y="2572400"/>
              <a:ext cx="50450" cy="43275"/>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 name="Google Shape;265;g2e50f20c47b_0_293"/>
            <p:cNvSpPr/>
            <p:nvPr/>
          </p:nvSpPr>
          <p:spPr>
            <a:xfrm>
              <a:off x="2762600" y="2680850"/>
              <a:ext cx="50450" cy="43275"/>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6" name="Google Shape;266;g2e50f20c47b_0_293"/>
            <p:cNvSpPr/>
            <p:nvPr/>
          </p:nvSpPr>
          <p:spPr>
            <a:xfrm>
              <a:off x="2642775" y="2680850"/>
              <a:ext cx="50450" cy="43275"/>
            </a:xfrm>
            <a:custGeom>
              <a:rect b="b" l="l" r="r" t="t"/>
              <a:pathLst>
                <a:path extrusionOk="0" h="1731" w="2018">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7" name="Google Shape;267;g2e50f20c47b_0_293"/>
            <p:cNvSpPr/>
            <p:nvPr/>
          </p:nvSpPr>
          <p:spPr>
            <a:xfrm>
              <a:off x="2522650" y="2680850"/>
              <a:ext cx="50725" cy="43275"/>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 name="Google Shape;268;g2e50f20c47b_0_293"/>
            <p:cNvSpPr/>
            <p:nvPr/>
          </p:nvSpPr>
          <p:spPr>
            <a:xfrm>
              <a:off x="2402825" y="2680850"/>
              <a:ext cx="50725" cy="43275"/>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 name="Google Shape;269;g2e50f20c47b_0_293"/>
            <p:cNvSpPr/>
            <p:nvPr/>
          </p:nvSpPr>
          <p:spPr>
            <a:xfrm>
              <a:off x="2282975" y="2680850"/>
              <a:ext cx="50725" cy="43275"/>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 name="Google Shape;270;g2e50f20c47b_0_293"/>
            <p:cNvSpPr/>
            <p:nvPr/>
          </p:nvSpPr>
          <p:spPr>
            <a:xfrm>
              <a:off x="2163150" y="2680850"/>
              <a:ext cx="50450" cy="43275"/>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271" name="Google Shape;271;g2e50f20c47b_0_293"/>
          <p:cNvSpPr/>
          <p:nvPr/>
        </p:nvSpPr>
        <p:spPr>
          <a:xfrm rot="-5400000">
            <a:off x="8927015" y="4925442"/>
            <a:ext cx="1599474" cy="1538973"/>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2" name="Google Shape;272;g2e50f20c47b_0_293"/>
          <p:cNvSpPr/>
          <p:nvPr/>
        </p:nvSpPr>
        <p:spPr>
          <a:xfrm>
            <a:off x="-47100" y="3865300"/>
            <a:ext cx="2137489" cy="1685756"/>
          </a:xfrm>
          <a:custGeom>
            <a:rect b="b" l="l" r="r" t="t"/>
            <a:pathLst>
              <a:path extrusionOk="0" h="66134" w="83856">
                <a:moveTo>
                  <a:pt x="1" y="0"/>
                </a:moveTo>
                <a:lnTo>
                  <a:pt x="1" y="66134"/>
                </a:lnTo>
                <a:lnTo>
                  <a:pt x="41928" y="66134"/>
                </a:lnTo>
                <a:cubicBezTo>
                  <a:pt x="65082" y="66134"/>
                  <a:pt x="83855" y="51330"/>
                  <a:pt x="83855" y="33067"/>
                </a:cubicBezTo>
                <a:cubicBezTo>
                  <a:pt x="83855" y="14804"/>
                  <a:pt x="65082" y="0"/>
                  <a:pt x="41928"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3" name="Google Shape;273;g2e50f20c47b_0_293"/>
          <p:cNvSpPr/>
          <p:nvPr/>
        </p:nvSpPr>
        <p:spPr>
          <a:xfrm rot="-5400000">
            <a:off x="9941283" y="4925442"/>
            <a:ext cx="1599474" cy="1538973"/>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4" name="Google Shape;274;g2e50f20c47b_0_293"/>
          <p:cNvSpPr/>
          <p:nvPr/>
        </p:nvSpPr>
        <p:spPr>
          <a:xfrm rot="-5400000">
            <a:off x="11035483" y="4925442"/>
            <a:ext cx="1599474" cy="1538973"/>
          </a:xfrm>
          <a:custGeom>
            <a:rect b="b" l="l" r="r" t="t"/>
            <a:pathLst>
              <a:path extrusionOk="0" h="36273" w="37699">
                <a:moveTo>
                  <a:pt x="18145" y="1"/>
                </a:moveTo>
                <a:cubicBezTo>
                  <a:pt x="8124" y="1"/>
                  <a:pt x="12" y="8124"/>
                  <a:pt x="12" y="18134"/>
                </a:cubicBezTo>
                <a:cubicBezTo>
                  <a:pt x="1" y="25465"/>
                  <a:pt x="4426" y="32081"/>
                  <a:pt x="11193" y="34889"/>
                </a:cubicBezTo>
                <a:cubicBezTo>
                  <a:pt x="13438" y="35820"/>
                  <a:pt x="15797" y="36272"/>
                  <a:pt x="18136" y="36272"/>
                </a:cubicBezTo>
                <a:cubicBezTo>
                  <a:pt x="22857" y="36272"/>
                  <a:pt x="27497" y="34430"/>
                  <a:pt x="30964" y="30964"/>
                </a:cubicBezTo>
                <a:cubicBezTo>
                  <a:pt x="36148" y="25769"/>
                  <a:pt x="37698" y="17971"/>
                  <a:pt x="34890" y="11193"/>
                </a:cubicBezTo>
                <a:cubicBezTo>
                  <a:pt x="32091" y="4415"/>
                  <a:pt x="25476" y="1"/>
                  <a:pt x="18145"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5" name="Google Shape;275;g2e50f20c47b_0_293"/>
          <p:cNvSpPr/>
          <p:nvPr/>
        </p:nvSpPr>
        <p:spPr>
          <a:xfrm rot="-5400000">
            <a:off x="10898268" y="366"/>
            <a:ext cx="1294036" cy="1293371"/>
          </a:xfrm>
          <a:custGeom>
            <a:rect b="b" l="l" r="r" t="t"/>
            <a:pathLst>
              <a:path extrusionOk="0" h="21409" w="21420">
                <a:moveTo>
                  <a:pt x="21400" y="1"/>
                </a:moveTo>
                <a:cubicBezTo>
                  <a:pt x="9588" y="1"/>
                  <a:pt x="1" y="9584"/>
                  <a:pt x="1" y="21409"/>
                </a:cubicBezTo>
                <a:lnTo>
                  <a:pt x="21420" y="21409"/>
                </a:lnTo>
                <a:lnTo>
                  <a:pt x="21420" y="1"/>
                </a:lnTo>
                <a:cubicBezTo>
                  <a:pt x="21413" y="1"/>
                  <a:pt x="21406" y="1"/>
                  <a:pt x="21400" y="1"/>
                </a:cubicBezTo>
                <a:close/>
              </a:path>
            </a:pathLst>
          </a:cu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6" name="Google Shape;276;g2e50f20c47b_0_293"/>
          <p:cNvSpPr/>
          <p:nvPr/>
        </p:nvSpPr>
        <p:spPr>
          <a:xfrm>
            <a:off x="5877100" y="317500"/>
            <a:ext cx="708182" cy="708182"/>
          </a:xfrm>
          <a:custGeom>
            <a:rect b="b" l="l" r="r" t="t"/>
            <a:pathLst>
              <a:path extrusionOk="0" h="21246" w="21246">
                <a:moveTo>
                  <a:pt x="0" y="0"/>
                </a:moveTo>
                <a:lnTo>
                  <a:pt x="0" y="21246"/>
                </a:lnTo>
                <a:cubicBezTo>
                  <a:pt x="11734" y="21246"/>
                  <a:pt x="21246" y="11734"/>
                  <a:pt x="2124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277" name="Google Shape;277;g2e50f20c47b_0_293"/>
          <p:cNvGrpSpPr/>
          <p:nvPr/>
        </p:nvGrpSpPr>
        <p:grpSpPr>
          <a:xfrm>
            <a:off x="6290386" y="-95"/>
            <a:ext cx="2072726" cy="1157875"/>
            <a:chOff x="2163150" y="2361075"/>
            <a:chExt cx="649900" cy="363050"/>
          </a:xfrm>
        </p:grpSpPr>
        <p:sp>
          <p:nvSpPr>
            <p:cNvPr id="278" name="Google Shape;278;g2e50f20c47b_0_293"/>
            <p:cNvSpPr/>
            <p:nvPr/>
          </p:nvSpPr>
          <p:spPr>
            <a:xfrm>
              <a:off x="2762600" y="2361075"/>
              <a:ext cx="50450" cy="43375"/>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 name="Google Shape;279;g2e50f20c47b_0_293"/>
            <p:cNvSpPr/>
            <p:nvPr/>
          </p:nvSpPr>
          <p:spPr>
            <a:xfrm>
              <a:off x="2642775" y="2361075"/>
              <a:ext cx="50450" cy="43375"/>
            </a:xfrm>
            <a:custGeom>
              <a:rect b="b" l="l" r="r" t="t"/>
              <a:pathLst>
                <a:path extrusionOk="0" h="1735" w="2018">
                  <a:moveTo>
                    <a:pt x="1150" y="141"/>
                  </a:moveTo>
                  <a:cubicBezTo>
                    <a:pt x="1551" y="141"/>
                    <a:pt x="1887"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 name="Google Shape;280;g2e50f20c47b_0_293"/>
            <p:cNvSpPr/>
            <p:nvPr/>
          </p:nvSpPr>
          <p:spPr>
            <a:xfrm>
              <a:off x="2522650" y="2361075"/>
              <a:ext cx="50725" cy="43375"/>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 name="Google Shape;281;g2e50f20c47b_0_293"/>
            <p:cNvSpPr/>
            <p:nvPr/>
          </p:nvSpPr>
          <p:spPr>
            <a:xfrm>
              <a:off x="2402825" y="2361075"/>
              <a:ext cx="50725" cy="43375"/>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 name="Google Shape;282;g2e50f20c47b_0_293"/>
            <p:cNvSpPr/>
            <p:nvPr/>
          </p:nvSpPr>
          <p:spPr>
            <a:xfrm>
              <a:off x="2282975" y="2361075"/>
              <a:ext cx="50725" cy="43375"/>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 name="Google Shape;283;g2e50f20c47b_0_293"/>
            <p:cNvSpPr/>
            <p:nvPr/>
          </p:nvSpPr>
          <p:spPr>
            <a:xfrm>
              <a:off x="2163150" y="2361075"/>
              <a:ext cx="50450" cy="43375"/>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4" name="Google Shape;284;g2e50f20c47b_0_293"/>
            <p:cNvSpPr/>
            <p:nvPr/>
          </p:nvSpPr>
          <p:spPr>
            <a:xfrm>
              <a:off x="2762600" y="2469525"/>
              <a:ext cx="50450" cy="43375"/>
            </a:xfrm>
            <a:custGeom>
              <a:rect b="b" l="l" r="r" t="t"/>
              <a:pathLst>
                <a:path extrusionOk="0" h="1735" w="2018">
                  <a:moveTo>
                    <a:pt x="1161" y="141"/>
                  </a:moveTo>
                  <a:cubicBezTo>
                    <a:pt x="1562" y="141"/>
                    <a:pt x="1888" y="466"/>
                    <a:pt x="1888" y="867"/>
                  </a:cubicBezTo>
                  <a:cubicBezTo>
                    <a:pt x="1888" y="1308"/>
                    <a:pt x="1524" y="1600"/>
                    <a:pt x="1147" y="1600"/>
                  </a:cubicBezTo>
                  <a:cubicBezTo>
                    <a:pt x="969" y="1600"/>
                    <a:pt x="787" y="1534"/>
                    <a:pt x="641" y="1388"/>
                  </a:cubicBezTo>
                  <a:cubicBezTo>
                    <a:pt x="174" y="921"/>
                    <a:pt x="510" y="141"/>
                    <a:pt x="1161" y="141"/>
                  </a:cubicBezTo>
                  <a:close/>
                  <a:moveTo>
                    <a:pt x="1149" y="0"/>
                  </a:moveTo>
                  <a:cubicBezTo>
                    <a:pt x="936" y="0"/>
                    <a:pt x="719" y="80"/>
                    <a:pt x="543" y="260"/>
                  </a:cubicBezTo>
                  <a:cubicBezTo>
                    <a:pt x="1" y="802"/>
                    <a:pt x="380" y="1735"/>
                    <a:pt x="1161" y="1735"/>
                  </a:cubicBezTo>
                  <a:cubicBezTo>
                    <a:pt x="1628" y="1735"/>
                    <a:pt x="2018" y="1344"/>
                    <a:pt x="2018" y="867"/>
                  </a:cubicBezTo>
                  <a:cubicBezTo>
                    <a:pt x="2018"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5" name="Google Shape;285;g2e50f20c47b_0_293"/>
            <p:cNvSpPr/>
            <p:nvPr/>
          </p:nvSpPr>
          <p:spPr>
            <a:xfrm>
              <a:off x="2642775" y="2469525"/>
              <a:ext cx="50450" cy="43375"/>
            </a:xfrm>
            <a:custGeom>
              <a:rect b="b" l="l" r="r" t="t"/>
              <a:pathLst>
                <a:path extrusionOk="0" h="1735" w="2018">
                  <a:moveTo>
                    <a:pt x="1150" y="141"/>
                  </a:moveTo>
                  <a:cubicBezTo>
                    <a:pt x="1551" y="141"/>
                    <a:pt x="1876" y="466"/>
                    <a:pt x="1887" y="867"/>
                  </a:cubicBezTo>
                  <a:cubicBezTo>
                    <a:pt x="1880" y="1308"/>
                    <a:pt x="1518" y="1600"/>
                    <a:pt x="1145" y="1600"/>
                  </a:cubicBezTo>
                  <a:cubicBezTo>
                    <a:pt x="967" y="1600"/>
                    <a:pt x="787" y="1534"/>
                    <a:pt x="640" y="1388"/>
                  </a:cubicBezTo>
                  <a:cubicBezTo>
                    <a:pt x="174" y="921"/>
                    <a:pt x="499" y="141"/>
                    <a:pt x="1150" y="141"/>
                  </a:cubicBezTo>
                  <a:close/>
                  <a:moveTo>
                    <a:pt x="1149" y="0"/>
                  </a:moveTo>
                  <a:cubicBezTo>
                    <a:pt x="936" y="0"/>
                    <a:pt x="718" y="80"/>
                    <a:pt x="542" y="260"/>
                  </a:cubicBezTo>
                  <a:cubicBezTo>
                    <a:pt x="0" y="802"/>
                    <a:pt x="380" y="1735"/>
                    <a:pt x="1150" y="1735"/>
                  </a:cubicBezTo>
                  <a:cubicBezTo>
                    <a:pt x="1627"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6" name="Google Shape;286;g2e50f20c47b_0_293"/>
            <p:cNvSpPr/>
            <p:nvPr/>
          </p:nvSpPr>
          <p:spPr>
            <a:xfrm>
              <a:off x="2522650" y="2469525"/>
              <a:ext cx="50725" cy="43375"/>
            </a:xfrm>
            <a:custGeom>
              <a:rect b="b" l="l" r="r" t="t"/>
              <a:pathLst>
                <a:path extrusionOk="0" h="1735" w="2029">
                  <a:moveTo>
                    <a:pt x="1161" y="141"/>
                  </a:moveTo>
                  <a:cubicBezTo>
                    <a:pt x="1563" y="141"/>
                    <a:pt x="1888" y="466"/>
                    <a:pt x="1888" y="867"/>
                  </a:cubicBezTo>
                  <a:cubicBezTo>
                    <a:pt x="1888" y="1308"/>
                    <a:pt x="1529" y="1600"/>
                    <a:pt x="1156" y="1600"/>
                  </a:cubicBezTo>
                  <a:cubicBezTo>
                    <a:pt x="978" y="1600"/>
                    <a:pt x="798" y="1534"/>
                    <a:pt x="652" y="1388"/>
                  </a:cubicBezTo>
                  <a:cubicBezTo>
                    <a:pt x="185" y="921"/>
                    <a:pt x="511" y="141"/>
                    <a:pt x="1161" y="141"/>
                  </a:cubicBezTo>
                  <a:close/>
                  <a:moveTo>
                    <a:pt x="1160" y="0"/>
                  </a:moveTo>
                  <a:cubicBezTo>
                    <a:pt x="947" y="0"/>
                    <a:pt x="730" y="80"/>
                    <a:pt x="554" y="260"/>
                  </a:cubicBezTo>
                  <a:cubicBezTo>
                    <a:pt x="1" y="802"/>
                    <a:pt x="391" y="1735"/>
                    <a:pt x="1161" y="1735"/>
                  </a:cubicBezTo>
                  <a:cubicBezTo>
                    <a:pt x="1638" y="1735"/>
                    <a:pt x="2029" y="1344"/>
                    <a:pt x="2029" y="867"/>
                  </a:cubicBezTo>
                  <a:cubicBezTo>
                    <a:pt x="2029"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7" name="Google Shape;287;g2e50f20c47b_0_293"/>
            <p:cNvSpPr/>
            <p:nvPr/>
          </p:nvSpPr>
          <p:spPr>
            <a:xfrm>
              <a:off x="2402825" y="2469525"/>
              <a:ext cx="50725" cy="43375"/>
            </a:xfrm>
            <a:custGeom>
              <a:rect b="b" l="l" r="r" t="t"/>
              <a:pathLst>
                <a:path extrusionOk="0" h="1735" w="2029">
                  <a:moveTo>
                    <a:pt x="1161" y="141"/>
                  </a:moveTo>
                  <a:cubicBezTo>
                    <a:pt x="1562" y="141"/>
                    <a:pt x="1887" y="466"/>
                    <a:pt x="1887" y="867"/>
                  </a:cubicBezTo>
                  <a:cubicBezTo>
                    <a:pt x="1887" y="1308"/>
                    <a:pt x="1528" y="1600"/>
                    <a:pt x="1152" y="1600"/>
                  </a:cubicBezTo>
                  <a:cubicBezTo>
                    <a:pt x="973" y="1600"/>
                    <a:pt x="790" y="1534"/>
                    <a:pt x="640" y="1388"/>
                  </a:cubicBezTo>
                  <a:cubicBezTo>
                    <a:pt x="185" y="921"/>
                    <a:pt x="510" y="141"/>
                    <a:pt x="1161" y="141"/>
                  </a:cubicBezTo>
                  <a:close/>
                  <a:moveTo>
                    <a:pt x="1160" y="0"/>
                  </a:moveTo>
                  <a:cubicBezTo>
                    <a:pt x="947" y="0"/>
                    <a:pt x="729" y="80"/>
                    <a:pt x="553" y="260"/>
                  </a:cubicBezTo>
                  <a:cubicBezTo>
                    <a:pt x="0" y="802"/>
                    <a:pt x="391" y="1735"/>
                    <a:pt x="1161" y="1735"/>
                  </a:cubicBezTo>
                  <a:cubicBezTo>
                    <a:pt x="1638" y="1735"/>
                    <a:pt x="2028" y="1344"/>
                    <a:pt x="2028" y="867"/>
                  </a:cubicBezTo>
                  <a:cubicBezTo>
                    <a:pt x="2028" y="347"/>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8" name="Google Shape;288;g2e50f20c47b_0_293"/>
            <p:cNvSpPr/>
            <p:nvPr/>
          </p:nvSpPr>
          <p:spPr>
            <a:xfrm>
              <a:off x="2282975" y="2469525"/>
              <a:ext cx="50725" cy="43375"/>
            </a:xfrm>
            <a:custGeom>
              <a:rect b="b" l="l" r="r" t="t"/>
              <a:pathLst>
                <a:path extrusionOk="0" h="1735" w="2029">
                  <a:moveTo>
                    <a:pt x="1161" y="141"/>
                  </a:moveTo>
                  <a:cubicBezTo>
                    <a:pt x="1562" y="141"/>
                    <a:pt x="1888" y="466"/>
                    <a:pt x="1888" y="867"/>
                  </a:cubicBezTo>
                  <a:cubicBezTo>
                    <a:pt x="1888" y="1308"/>
                    <a:pt x="1529" y="1600"/>
                    <a:pt x="1152" y="1600"/>
                  </a:cubicBezTo>
                  <a:cubicBezTo>
                    <a:pt x="973" y="1600"/>
                    <a:pt x="791" y="1534"/>
                    <a:pt x="641" y="1388"/>
                  </a:cubicBezTo>
                  <a:cubicBezTo>
                    <a:pt x="185" y="921"/>
                    <a:pt x="510" y="141"/>
                    <a:pt x="1161" y="141"/>
                  </a:cubicBezTo>
                  <a:close/>
                  <a:moveTo>
                    <a:pt x="1157" y="0"/>
                  </a:moveTo>
                  <a:cubicBezTo>
                    <a:pt x="942" y="0"/>
                    <a:pt x="723" y="80"/>
                    <a:pt x="543" y="260"/>
                  </a:cubicBezTo>
                  <a:cubicBezTo>
                    <a:pt x="1" y="802"/>
                    <a:pt x="391" y="1735"/>
                    <a:pt x="1161" y="1735"/>
                  </a:cubicBezTo>
                  <a:cubicBezTo>
                    <a:pt x="1638" y="1735"/>
                    <a:pt x="2029" y="1344"/>
                    <a:pt x="2029" y="867"/>
                  </a:cubicBezTo>
                  <a:cubicBezTo>
                    <a:pt x="2029" y="347"/>
                    <a:pt x="1603" y="0"/>
                    <a:pt x="1157"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9" name="Google Shape;289;g2e50f20c47b_0_293"/>
            <p:cNvSpPr/>
            <p:nvPr/>
          </p:nvSpPr>
          <p:spPr>
            <a:xfrm>
              <a:off x="2163150" y="2469525"/>
              <a:ext cx="50450" cy="43375"/>
            </a:xfrm>
            <a:custGeom>
              <a:rect b="b" l="l" r="r" t="t"/>
              <a:pathLst>
                <a:path extrusionOk="0" h="1735" w="2018">
                  <a:moveTo>
                    <a:pt x="1161" y="141"/>
                  </a:moveTo>
                  <a:cubicBezTo>
                    <a:pt x="1562" y="141"/>
                    <a:pt x="1887" y="466"/>
                    <a:pt x="1887" y="867"/>
                  </a:cubicBezTo>
                  <a:cubicBezTo>
                    <a:pt x="1887" y="1308"/>
                    <a:pt x="1523" y="1600"/>
                    <a:pt x="1147" y="1600"/>
                  </a:cubicBezTo>
                  <a:cubicBezTo>
                    <a:pt x="968" y="1600"/>
                    <a:pt x="787" y="1534"/>
                    <a:pt x="640" y="1388"/>
                  </a:cubicBezTo>
                  <a:cubicBezTo>
                    <a:pt x="185" y="921"/>
                    <a:pt x="510" y="141"/>
                    <a:pt x="1161" y="141"/>
                  </a:cubicBezTo>
                  <a:close/>
                  <a:moveTo>
                    <a:pt x="1149" y="0"/>
                  </a:moveTo>
                  <a:cubicBezTo>
                    <a:pt x="936" y="0"/>
                    <a:pt x="718" y="80"/>
                    <a:pt x="542" y="260"/>
                  </a:cubicBezTo>
                  <a:cubicBezTo>
                    <a:pt x="0" y="802"/>
                    <a:pt x="391" y="1735"/>
                    <a:pt x="1161" y="1735"/>
                  </a:cubicBezTo>
                  <a:cubicBezTo>
                    <a:pt x="1638" y="1735"/>
                    <a:pt x="2017" y="1344"/>
                    <a:pt x="2017" y="867"/>
                  </a:cubicBezTo>
                  <a:cubicBezTo>
                    <a:pt x="2017" y="347"/>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0" name="Google Shape;290;g2e50f20c47b_0_293"/>
            <p:cNvSpPr/>
            <p:nvPr/>
          </p:nvSpPr>
          <p:spPr>
            <a:xfrm>
              <a:off x="2762600" y="2572400"/>
              <a:ext cx="50450" cy="43275"/>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17"/>
                    <a:pt x="510" y="136"/>
                    <a:pt x="1161" y="136"/>
                  </a:cubicBezTo>
                  <a:close/>
                  <a:moveTo>
                    <a:pt x="1149" y="0"/>
                  </a:moveTo>
                  <a:cubicBezTo>
                    <a:pt x="936" y="0"/>
                    <a:pt x="719" y="79"/>
                    <a:pt x="543" y="255"/>
                  </a:cubicBezTo>
                  <a:cubicBezTo>
                    <a:pt x="1" y="797"/>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1" name="Google Shape;291;g2e50f20c47b_0_293"/>
            <p:cNvSpPr/>
            <p:nvPr/>
          </p:nvSpPr>
          <p:spPr>
            <a:xfrm>
              <a:off x="2642775" y="2572400"/>
              <a:ext cx="50450" cy="43275"/>
            </a:xfrm>
            <a:custGeom>
              <a:rect b="b" l="l" r="r" t="t"/>
              <a:pathLst>
                <a:path extrusionOk="0" h="1731" w="2018">
                  <a:moveTo>
                    <a:pt x="1150" y="136"/>
                  </a:moveTo>
                  <a:cubicBezTo>
                    <a:pt x="1551" y="136"/>
                    <a:pt x="1887" y="461"/>
                    <a:pt x="1887" y="863"/>
                  </a:cubicBezTo>
                  <a:cubicBezTo>
                    <a:pt x="1880" y="1304"/>
                    <a:pt x="1518" y="1595"/>
                    <a:pt x="1145" y="1595"/>
                  </a:cubicBezTo>
                  <a:cubicBezTo>
                    <a:pt x="967" y="1595"/>
                    <a:pt x="787" y="1530"/>
                    <a:pt x="640" y="1383"/>
                  </a:cubicBezTo>
                  <a:cubicBezTo>
                    <a:pt x="174" y="917"/>
                    <a:pt x="499" y="136"/>
                    <a:pt x="1150" y="136"/>
                  </a:cubicBezTo>
                  <a:close/>
                  <a:moveTo>
                    <a:pt x="1148" y="0"/>
                  </a:moveTo>
                  <a:cubicBezTo>
                    <a:pt x="935" y="0"/>
                    <a:pt x="718" y="79"/>
                    <a:pt x="542" y="255"/>
                  </a:cubicBezTo>
                  <a:cubicBezTo>
                    <a:pt x="0" y="797"/>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2" name="Google Shape;292;g2e50f20c47b_0_293"/>
            <p:cNvSpPr/>
            <p:nvPr/>
          </p:nvSpPr>
          <p:spPr>
            <a:xfrm>
              <a:off x="2522650" y="2572400"/>
              <a:ext cx="50725" cy="43275"/>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7"/>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3" name="Google Shape;293;g2e50f20c47b_0_293"/>
            <p:cNvSpPr/>
            <p:nvPr/>
          </p:nvSpPr>
          <p:spPr>
            <a:xfrm>
              <a:off x="2402825" y="2572400"/>
              <a:ext cx="50725" cy="43275"/>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7"/>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4" name="Google Shape;294;g2e50f20c47b_0_293"/>
            <p:cNvSpPr/>
            <p:nvPr/>
          </p:nvSpPr>
          <p:spPr>
            <a:xfrm>
              <a:off x="2282975" y="2572400"/>
              <a:ext cx="50725" cy="43275"/>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7"/>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5" name="Google Shape;295;g2e50f20c47b_0_293"/>
            <p:cNvSpPr/>
            <p:nvPr/>
          </p:nvSpPr>
          <p:spPr>
            <a:xfrm>
              <a:off x="2163150" y="2572400"/>
              <a:ext cx="50450" cy="43275"/>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17"/>
                    <a:pt x="510" y="136"/>
                    <a:pt x="1161" y="136"/>
                  </a:cubicBezTo>
                  <a:close/>
                  <a:moveTo>
                    <a:pt x="1148" y="0"/>
                  </a:moveTo>
                  <a:cubicBezTo>
                    <a:pt x="935" y="0"/>
                    <a:pt x="718" y="79"/>
                    <a:pt x="542" y="255"/>
                  </a:cubicBezTo>
                  <a:cubicBezTo>
                    <a:pt x="0" y="797"/>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6" name="Google Shape;296;g2e50f20c47b_0_293"/>
            <p:cNvSpPr/>
            <p:nvPr/>
          </p:nvSpPr>
          <p:spPr>
            <a:xfrm>
              <a:off x="2762600" y="2680850"/>
              <a:ext cx="50450" cy="43275"/>
            </a:xfrm>
            <a:custGeom>
              <a:rect b="b" l="l" r="r" t="t"/>
              <a:pathLst>
                <a:path extrusionOk="0" h="1731" w="2018">
                  <a:moveTo>
                    <a:pt x="1161" y="136"/>
                  </a:moveTo>
                  <a:cubicBezTo>
                    <a:pt x="1562" y="136"/>
                    <a:pt x="1888" y="461"/>
                    <a:pt x="1888" y="863"/>
                  </a:cubicBezTo>
                  <a:cubicBezTo>
                    <a:pt x="1888" y="1304"/>
                    <a:pt x="1524" y="1595"/>
                    <a:pt x="1147" y="1595"/>
                  </a:cubicBezTo>
                  <a:cubicBezTo>
                    <a:pt x="969" y="1595"/>
                    <a:pt x="787" y="1530"/>
                    <a:pt x="641" y="1383"/>
                  </a:cubicBezTo>
                  <a:cubicBezTo>
                    <a:pt x="174" y="928"/>
                    <a:pt x="510" y="136"/>
                    <a:pt x="1161" y="136"/>
                  </a:cubicBezTo>
                  <a:close/>
                  <a:moveTo>
                    <a:pt x="1149" y="0"/>
                  </a:moveTo>
                  <a:cubicBezTo>
                    <a:pt x="936" y="0"/>
                    <a:pt x="719" y="79"/>
                    <a:pt x="543" y="255"/>
                  </a:cubicBezTo>
                  <a:cubicBezTo>
                    <a:pt x="1" y="798"/>
                    <a:pt x="380" y="1730"/>
                    <a:pt x="1161" y="1730"/>
                  </a:cubicBezTo>
                  <a:cubicBezTo>
                    <a:pt x="1628" y="1730"/>
                    <a:pt x="2018" y="1340"/>
                    <a:pt x="2018" y="863"/>
                  </a:cubicBezTo>
                  <a:cubicBezTo>
                    <a:pt x="2018" y="342"/>
                    <a:pt x="1592" y="0"/>
                    <a:pt x="114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7" name="Google Shape;297;g2e50f20c47b_0_293"/>
            <p:cNvSpPr/>
            <p:nvPr/>
          </p:nvSpPr>
          <p:spPr>
            <a:xfrm>
              <a:off x="2642775" y="2680850"/>
              <a:ext cx="50450" cy="43275"/>
            </a:xfrm>
            <a:custGeom>
              <a:rect b="b" l="l" r="r" t="t"/>
              <a:pathLst>
                <a:path extrusionOk="0" h="1731" w="2018">
                  <a:moveTo>
                    <a:pt x="1150" y="136"/>
                  </a:moveTo>
                  <a:cubicBezTo>
                    <a:pt x="1551" y="136"/>
                    <a:pt x="1876" y="461"/>
                    <a:pt x="1887" y="863"/>
                  </a:cubicBezTo>
                  <a:cubicBezTo>
                    <a:pt x="1887" y="1304"/>
                    <a:pt x="1523" y="1595"/>
                    <a:pt x="1147" y="1595"/>
                  </a:cubicBezTo>
                  <a:cubicBezTo>
                    <a:pt x="968" y="1595"/>
                    <a:pt x="787" y="1530"/>
                    <a:pt x="640" y="1383"/>
                  </a:cubicBezTo>
                  <a:cubicBezTo>
                    <a:pt x="174" y="928"/>
                    <a:pt x="499" y="136"/>
                    <a:pt x="1150" y="136"/>
                  </a:cubicBezTo>
                  <a:close/>
                  <a:moveTo>
                    <a:pt x="1148" y="0"/>
                  </a:moveTo>
                  <a:cubicBezTo>
                    <a:pt x="935" y="0"/>
                    <a:pt x="718" y="79"/>
                    <a:pt x="542" y="255"/>
                  </a:cubicBezTo>
                  <a:cubicBezTo>
                    <a:pt x="0" y="798"/>
                    <a:pt x="380" y="1730"/>
                    <a:pt x="1150" y="1730"/>
                  </a:cubicBezTo>
                  <a:cubicBezTo>
                    <a:pt x="1627"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8" name="Google Shape;298;g2e50f20c47b_0_293"/>
            <p:cNvSpPr/>
            <p:nvPr/>
          </p:nvSpPr>
          <p:spPr>
            <a:xfrm>
              <a:off x="2522650" y="2680850"/>
              <a:ext cx="50725" cy="43275"/>
            </a:xfrm>
            <a:custGeom>
              <a:rect b="b" l="l" r="r" t="t"/>
              <a:pathLst>
                <a:path extrusionOk="0" h="1731" w="2029">
                  <a:moveTo>
                    <a:pt x="1161" y="136"/>
                  </a:moveTo>
                  <a:cubicBezTo>
                    <a:pt x="1563" y="136"/>
                    <a:pt x="1888" y="461"/>
                    <a:pt x="1888" y="863"/>
                  </a:cubicBezTo>
                  <a:cubicBezTo>
                    <a:pt x="1888" y="1304"/>
                    <a:pt x="1529" y="1595"/>
                    <a:pt x="1156" y="1595"/>
                  </a:cubicBezTo>
                  <a:cubicBezTo>
                    <a:pt x="978" y="1595"/>
                    <a:pt x="798" y="1530"/>
                    <a:pt x="652" y="1383"/>
                  </a:cubicBezTo>
                  <a:cubicBezTo>
                    <a:pt x="185" y="928"/>
                    <a:pt x="511" y="136"/>
                    <a:pt x="1161" y="136"/>
                  </a:cubicBezTo>
                  <a:close/>
                  <a:moveTo>
                    <a:pt x="1160" y="0"/>
                  </a:moveTo>
                  <a:cubicBezTo>
                    <a:pt x="947" y="0"/>
                    <a:pt x="730" y="79"/>
                    <a:pt x="554" y="255"/>
                  </a:cubicBezTo>
                  <a:cubicBezTo>
                    <a:pt x="1" y="798"/>
                    <a:pt x="391" y="1730"/>
                    <a:pt x="1161" y="1730"/>
                  </a:cubicBezTo>
                  <a:cubicBezTo>
                    <a:pt x="1638" y="1730"/>
                    <a:pt x="2029" y="1340"/>
                    <a:pt x="2029" y="863"/>
                  </a:cubicBezTo>
                  <a:cubicBezTo>
                    <a:pt x="2029" y="342"/>
                    <a:pt x="1603" y="0"/>
                    <a:pt x="1160"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9" name="Google Shape;299;g2e50f20c47b_0_293"/>
            <p:cNvSpPr/>
            <p:nvPr/>
          </p:nvSpPr>
          <p:spPr>
            <a:xfrm>
              <a:off x="2402825" y="2680850"/>
              <a:ext cx="50725" cy="43275"/>
            </a:xfrm>
            <a:custGeom>
              <a:rect b="b" l="l" r="r" t="t"/>
              <a:pathLst>
                <a:path extrusionOk="0" h="1731" w="2029">
                  <a:moveTo>
                    <a:pt x="1161" y="136"/>
                  </a:moveTo>
                  <a:cubicBezTo>
                    <a:pt x="1562" y="136"/>
                    <a:pt x="1887" y="461"/>
                    <a:pt x="1887" y="863"/>
                  </a:cubicBezTo>
                  <a:cubicBezTo>
                    <a:pt x="1887" y="1304"/>
                    <a:pt x="1528" y="1595"/>
                    <a:pt x="1152" y="1595"/>
                  </a:cubicBezTo>
                  <a:cubicBezTo>
                    <a:pt x="973" y="1595"/>
                    <a:pt x="790" y="1530"/>
                    <a:pt x="640" y="1383"/>
                  </a:cubicBezTo>
                  <a:cubicBezTo>
                    <a:pt x="185" y="928"/>
                    <a:pt x="510" y="136"/>
                    <a:pt x="1161" y="136"/>
                  </a:cubicBezTo>
                  <a:close/>
                  <a:moveTo>
                    <a:pt x="1159" y="0"/>
                  </a:moveTo>
                  <a:cubicBezTo>
                    <a:pt x="946" y="0"/>
                    <a:pt x="729" y="79"/>
                    <a:pt x="553" y="255"/>
                  </a:cubicBezTo>
                  <a:cubicBezTo>
                    <a:pt x="0" y="798"/>
                    <a:pt x="391" y="1730"/>
                    <a:pt x="1161" y="1730"/>
                  </a:cubicBezTo>
                  <a:cubicBezTo>
                    <a:pt x="1638" y="1730"/>
                    <a:pt x="2028" y="1340"/>
                    <a:pt x="2028" y="863"/>
                  </a:cubicBezTo>
                  <a:cubicBezTo>
                    <a:pt x="2028" y="342"/>
                    <a:pt x="1603" y="0"/>
                    <a:pt x="1159"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0" name="Google Shape;300;g2e50f20c47b_0_293"/>
            <p:cNvSpPr/>
            <p:nvPr/>
          </p:nvSpPr>
          <p:spPr>
            <a:xfrm>
              <a:off x="2282975" y="2680850"/>
              <a:ext cx="50725" cy="43275"/>
            </a:xfrm>
            <a:custGeom>
              <a:rect b="b" l="l" r="r" t="t"/>
              <a:pathLst>
                <a:path extrusionOk="0" h="1731" w="2029">
                  <a:moveTo>
                    <a:pt x="1161" y="136"/>
                  </a:moveTo>
                  <a:cubicBezTo>
                    <a:pt x="1562" y="136"/>
                    <a:pt x="1888" y="461"/>
                    <a:pt x="1888" y="863"/>
                  </a:cubicBezTo>
                  <a:cubicBezTo>
                    <a:pt x="1888" y="1304"/>
                    <a:pt x="1529" y="1595"/>
                    <a:pt x="1152" y="1595"/>
                  </a:cubicBezTo>
                  <a:cubicBezTo>
                    <a:pt x="973" y="1595"/>
                    <a:pt x="791" y="1530"/>
                    <a:pt x="641" y="1383"/>
                  </a:cubicBezTo>
                  <a:cubicBezTo>
                    <a:pt x="185" y="928"/>
                    <a:pt x="510" y="136"/>
                    <a:pt x="1161" y="136"/>
                  </a:cubicBezTo>
                  <a:close/>
                  <a:moveTo>
                    <a:pt x="1156" y="0"/>
                  </a:moveTo>
                  <a:cubicBezTo>
                    <a:pt x="942" y="0"/>
                    <a:pt x="722" y="79"/>
                    <a:pt x="543" y="255"/>
                  </a:cubicBezTo>
                  <a:cubicBezTo>
                    <a:pt x="1" y="798"/>
                    <a:pt x="391" y="1730"/>
                    <a:pt x="1161" y="1730"/>
                  </a:cubicBezTo>
                  <a:cubicBezTo>
                    <a:pt x="1638" y="1730"/>
                    <a:pt x="2029" y="1340"/>
                    <a:pt x="2029" y="863"/>
                  </a:cubicBezTo>
                  <a:cubicBezTo>
                    <a:pt x="2029" y="342"/>
                    <a:pt x="1603" y="0"/>
                    <a:pt x="1156"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1" name="Google Shape;301;g2e50f20c47b_0_293"/>
            <p:cNvSpPr/>
            <p:nvPr/>
          </p:nvSpPr>
          <p:spPr>
            <a:xfrm>
              <a:off x="2163150" y="2680850"/>
              <a:ext cx="50450" cy="43275"/>
            </a:xfrm>
            <a:custGeom>
              <a:rect b="b" l="l" r="r" t="t"/>
              <a:pathLst>
                <a:path extrusionOk="0" h="1731" w="2018">
                  <a:moveTo>
                    <a:pt x="1161" y="136"/>
                  </a:moveTo>
                  <a:cubicBezTo>
                    <a:pt x="1562" y="136"/>
                    <a:pt x="1887" y="461"/>
                    <a:pt x="1887" y="863"/>
                  </a:cubicBezTo>
                  <a:cubicBezTo>
                    <a:pt x="1887" y="1304"/>
                    <a:pt x="1523" y="1595"/>
                    <a:pt x="1147" y="1595"/>
                  </a:cubicBezTo>
                  <a:cubicBezTo>
                    <a:pt x="968" y="1595"/>
                    <a:pt x="787" y="1530"/>
                    <a:pt x="640" y="1383"/>
                  </a:cubicBezTo>
                  <a:cubicBezTo>
                    <a:pt x="185" y="928"/>
                    <a:pt x="510" y="136"/>
                    <a:pt x="1161" y="136"/>
                  </a:cubicBezTo>
                  <a:close/>
                  <a:moveTo>
                    <a:pt x="1148" y="0"/>
                  </a:moveTo>
                  <a:cubicBezTo>
                    <a:pt x="935" y="0"/>
                    <a:pt x="718" y="79"/>
                    <a:pt x="542" y="255"/>
                  </a:cubicBezTo>
                  <a:cubicBezTo>
                    <a:pt x="0" y="798"/>
                    <a:pt x="391" y="1730"/>
                    <a:pt x="1161" y="1730"/>
                  </a:cubicBezTo>
                  <a:cubicBezTo>
                    <a:pt x="1638" y="1730"/>
                    <a:pt x="2017" y="1340"/>
                    <a:pt x="2017" y="863"/>
                  </a:cubicBezTo>
                  <a:cubicBezTo>
                    <a:pt x="2017" y="342"/>
                    <a:pt x="1592" y="0"/>
                    <a:pt x="1148" y="0"/>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302" name="Shape 302"/>
        <p:cNvGrpSpPr/>
        <p:nvPr/>
      </p:nvGrpSpPr>
      <p:grpSpPr>
        <a:xfrm>
          <a:off x="0" y="0"/>
          <a:ext cx="0" cy="0"/>
          <a:chOff x="0" y="0"/>
          <a:chExt cx="0" cy="0"/>
        </a:xfrm>
      </p:grpSpPr>
      <p:sp>
        <p:nvSpPr>
          <p:cNvPr id="303" name="Google Shape;303;g2e50f20c47b_0_35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4" name="Google Shape;304;g2e50f20c47b_0_355"/>
          <p:cNvSpPr txBox="1"/>
          <p:nvPr>
            <p:ph idx="1" type="subTitle"/>
          </p:nvPr>
        </p:nvSpPr>
        <p:spPr>
          <a:xfrm>
            <a:off x="1524000" y="3602037"/>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5" name="Google Shape;305;g2e50f20c47b_0_355"/>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6" name="Google Shape;306;g2e50f20c47b_0_355"/>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7" name="Google Shape;307;g2e50f20c47b_0_355"/>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308" name="Shape 308"/>
        <p:cNvGrpSpPr/>
        <p:nvPr/>
      </p:nvGrpSpPr>
      <p:grpSpPr>
        <a:xfrm>
          <a:off x="0" y="0"/>
          <a:ext cx="0" cy="0"/>
          <a:chOff x="0" y="0"/>
          <a:chExt cx="0" cy="0"/>
        </a:xfrm>
      </p:grpSpPr>
      <p:sp>
        <p:nvSpPr>
          <p:cNvPr id="309" name="Google Shape;309;g2e50f20c47b_0_3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0" name="Google Shape;310;g2e50f20c47b_0_36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11" name="Google Shape;311;g2e50f20c47b_0_361"/>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2" name="Google Shape;312;g2e50f20c47b_0_361"/>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3" name="Google Shape;313;g2e50f20c47b_0_361"/>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14" name="Shape 314"/>
        <p:cNvGrpSpPr/>
        <p:nvPr/>
      </p:nvGrpSpPr>
      <p:grpSpPr>
        <a:xfrm>
          <a:off x="0" y="0"/>
          <a:ext cx="0" cy="0"/>
          <a:chOff x="0" y="0"/>
          <a:chExt cx="0" cy="0"/>
        </a:xfrm>
      </p:grpSpPr>
      <p:sp>
        <p:nvSpPr>
          <p:cNvPr id="315" name="Google Shape;315;g2e50f20c47b_0_367"/>
          <p:cNvSpPr txBox="1"/>
          <p:nvPr>
            <p:ph type="title"/>
          </p:nvPr>
        </p:nvSpPr>
        <p:spPr>
          <a:xfrm>
            <a:off x="831851" y="1709739"/>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6" name="Google Shape;316;g2e50f20c47b_0_367"/>
          <p:cNvSpPr txBox="1"/>
          <p:nvPr>
            <p:ph idx="1" type="body"/>
          </p:nvPr>
        </p:nvSpPr>
        <p:spPr>
          <a:xfrm>
            <a:off x="831851" y="4589463"/>
            <a:ext cx="10515600" cy="1500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7" name="Google Shape;317;g2e50f20c47b_0_367"/>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8" name="Google Shape;318;g2e50f20c47b_0_367"/>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9" name="Google Shape;319;g2e50f20c47b_0_367"/>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20" name="Shape 320"/>
        <p:cNvGrpSpPr/>
        <p:nvPr/>
      </p:nvGrpSpPr>
      <p:grpSpPr>
        <a:xfrm>
          <a:off x="0" y="0"/>
          <a:ext cx="0" cy="0"/>
          <a:chOff x="0" y="0"/>
          <a:chExt cx="0" cy="0"/>
        </a:xfrm>
      </p:grpSpPr>
      <p:sp>
        <p:nvSpPr>
          <p:cNvPr id="321" name="Google Shape;321;g2e50f20c47b_0_3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2" name="Google Shape;322;g2e50f20c47b_0_373"/>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23" name="Google Shape;323;g2e50f20c47b_0_373"/>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24" name="Google Shape;324;g2e50f20c47b_0_373"/>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5" name="Google Shape;325;g2e50f20c47b_0_373"/>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6" name="Google Shape;326;g2e50f20c47b_0_37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27" name="Shape 327"/>
        <p:cNvGrpSpPr/>
        <p:nvPr/>
      </p:nvGrpSpPr>
      <p:grpSpPr>
        <a:xfrm>
          <a:off x="0" y="0"/>
          <a:ext cx="0" cy="0"/>
          <a:chOff x="0" y="0"/>
          <a:chExt cx="0" cy="0"/>
        </a:xfrm>
      </p:grpSpPr>
      <p:sp>
        <p:nvSpPr>
          <p:cNvPr id="328" name="Google Shape;328;g2e50f20c47b_0_38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9" name="Google Shape;329;g2e50f20c47b_0_380"/>
          <p:cNvSpPr txBox="1"/>
          <p:nvPr>
            <p:ph idx="1" type="body"/>
          </p:nvPr>
        </p:nvSpPr>
        <p:spPr>
          <a:xfrm>
            <a:off x="839788" y="1681163"/>
            <a:ext cx="5157600" cy="824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0" name="Google Shape;330;g2e50f20c47b_0_380"/>
          <p:cNvSpPr txBox="1"/>
          <p:nvPr>
            <p:ph idx="2" type="body"/>
          </p:nvPr>
        </p:nvSpPr>
        <p:spPr>
          <a:xfrm>
            <a:off x="839788" y="2505075"/>
            <a:ext cx="5157600" cy="36843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31" name="Google Shape;331;g2e50f20c47b_0_380"/>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2" name="Google Shape;332;g2e50f20c47b_0_380"/>
          <p:cNvSpPr txBox="1"/>
          <p:nvPr>
            <p:ph idx="4" type="body"/>
          </p:nvPr>
        </p:nvSpPr>
        <p:spPr>
          <a:xfrm>
            <a:off x="6172200" y="2505075"/>
            <a:ext cx="5183100" cy="36843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33" name="Google Shape;333;g2e50f20c47b_0_380"/>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34" name="Google Shape;334;g2e50f20c47b_0_380"/>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35" name="Google Shape;335;g2e50f20c47b_0_380"/>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336" name="Shape 336"/>
        <p:cNvGrpSpPr/>
        <p:nvPr/>
      </p:nvGrpSpPr>
      <p:grpSpPr>
        <a:xfrm>
          <a:off x="0" y="0"/>
          <a:ext cx="0" cy="0"/>
          <a:chOff x="0" y="0"/>
          <a:chExt cx="0" cy="0"/>
        </a:xfrm>
      </p:grpSpPr>
      <p:sp>
        <p:nvSpPr>
          <p:cNvPr id="337" name="Google Shape;337;g2e50f20c47b_0_38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38" name="Google Shape;338;g2e50f20c47b_0_389"/>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39" name="Google Shape;339;g2e50f20c47b_0_389"/>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0" name="Google Shape;340;g2e50f20c47b_0_389"/>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341" name="Shape 341"/>
        <p:cNvGrpSpPr/>
        <p:nvPr/>
      </p:nvGrpSpPr>
      <p:grpSpPr>
        <a:xfrm>
          <a:off x="0" y="0"/>
          <a:ext cx="0" cy="0"/>
          <a:chOff x="0" y="0"/>
          <a:chExt cx="0" cy="0"/>
        </a:xfrm>
      </p:grpSpPr>
      <p:sp>
        <p:nvSpPr>
          <p:cNvPr id="342" name="Google Shape;342;g2e50f20c47b_0_394"/>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3" name="Google Shape;343;g2e50f20c47b_0_394"/>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4" name="Google Shape;344;g2e50f20c47b_0_394"/>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1" name="Shape 21"/>
        <p:cNvGrpSpPr/>
        <p:nvPr/>
      </p:nvGrpSpPr>
      <p:grpSpPr>
        <a:xfrm>
          <a:off x="0" y="0"/>
          <a:ext cx="0" cy="0"/>
          <a:chOff x="0" y="0"/>
          <a:chExt cx="0" cy="0"/>
        </a:xfrm>
      </p:grpSpPr>
      <p:sp>
        <p:nvSpPr>
          <p:cNvPr id="22" name="Google Shape;22;g2c04953ba07_0_35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g2c04953ba07_0_35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g2c04953ba07_0_3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g2c04953ba07_0_3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g2c04953ba07_0_3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345" name="Shape 345"/>
        <p:cNvGrpSpPr/>
        <p:nvPr/>
      </p:nvGrpSpPr>
      <p:grpSpPr>
        <a:xfrm>
          <a:off x="0" y="0"/>
          <a:ext cx="0" cy="0"/>
          <a:chOff x="0" y="0"/>
          <a:chExt cx="0" cy="0"/>
        </a:xfrm>
      </p:grpSpPr>
      <p:sp>
        <p:nvSpPr>
          <p:cNvPr id="346" name="Google Shape;346;g2e50f20c47b_0_398"/>
          <p:cNvSpPr txBox="1"/>
          <p:nvPr>
            <p:ph type="title"/>
          </p:nvPr>
        </p:nvSpPr>
        <p:spPr>
          <a:xfrm>
            <a:off x="839788" y="457200"/>
            <a:ext cx="39324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7" name="Google Shape;347;g2e50f20c47b_0_398"/>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48" name="Google Shape;348;g2e50f20c47b_0_398"/>
          <p:cNvSpPr txBox="1"/>
          <p:nvPr>
            <p:ph idx="2" type="body"/>
          </p:nvPr>
        </p:nvSpPr>
        <p:spPr>
          <a:xfrm>
            <a:off x="839788" y="2057400"/>
            <a:ext cx="39324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349" name="Google Shape;349;g2e50f20c47b_0_398"/>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0" name="Google Shape;350;g2e50f20c47b_0_398"/>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1" name="Google Shape;351;g2e50f20c47b_0_398"/>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352" name="Shape 352"/>
        <p:cNvGrpSpPr/>
        <p:nvPr/>
      </p:nvGrpSpPr>
      <p:grpSpPr>
        <a:xfrm>
          <a:off x="0" y="0"/>
          <a:ext cx="0" cy="0"/>
          <a:chOff x="0" y="0"/>
          <a:chExt cx="0" cy="0"/>
        </a:xfrm>
      </p:grpSpPr>
      <p:sp>
        <p:nvSpPr>
          <p:cNvPr id="353" name="Google Shape;353;g2e50f20c47b_0_405"/>
          <p:cNvSpPr txBox="1"/>
          <p:nvPr>
            <p:ph type="title"/>
          </p:nvPr>
        </p:nvSpPr>
        <p:spPr>
          <a:xfrm>
            <a:off x="839788" y="457200"/>
            <a:ext cx="39324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4" name="Google Shape;354;g2e50f20c47b_0_405"/>
          <p:cNvSpPr/>
          <p:nvPr>
            <p:ph idx="2" type="pic"/>
          </p:nvPr>
        </p:nvSpPr>
        <p:spPr>
          <a:xfrm>
            <a:off x="5183188" y="987425"/>
            <a:ext cx="6172500" cy="4873500"/>
          </a:xfrm>
          <a:prstGeom prst="rect">
            <a:avLst/>
          </a:prstGeom>
          <a:noFill/>
          <a:ln>
            <a:noFill/>
          </a:ln>
        </p:spPr>
      </p:sp>
      <p:sp>
        <p:nvSpPr>
          <p:cNvPr id="355" name="Google Shape;355;g2e50f20c47b_0_405"/>
          <p:cNvSpPr txBox="1"/>
          <p:nvPr>
            <p:ph idx="1" type="body"/>
          </p:nvPr>
        </p:nvSpPr>
        <p:spPr>
          <a:xfrm>
            <a:off x="839788" y="2057400"/>
            <a:ext cx="39324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356" name="Google Shape;356;g2e50f20c47b_0_405"/>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7" name="Google Shape;357;g2e50f20c47b_0_405"/>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8" name="Google Shape;358;g2e50f20c47b_0_405"/>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359" name="Shape 359"/>
        <p:cNvGrpSpPr/>
        <p:nvPr/>
      </p:nvGrpSpPr>
      <p:grpSpPr>
        <a:xfrm>
          <a:off x="0" y="0"/>
          <a:ext cx="0" cy="0"/>
          <a:chOff x="0" y="0"/>
          <a:chExt cx="0" cy="0"/>
        </a:xfrm>
      </p:grpSpPr>
      <p:sp>
        <p:nvSpPr>
          <p:cNvPr id="360" name="Google Shape;360;g2e50f20c47b_0_4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1" name="Google Shape;361;g2e50f20c47b_0_412"/>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62" name="Google Shape;362;g2e50f20c47b_0_412"/>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3" name="Google Shape;363;g2e50f20c47b_0_412"/>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4" name="Google Shape;364;g2e50f20c47b_0_412"/>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365" name="Shape 365"/>
        <p:cNvGrpSpPr/>
        <p:nvPr/>
      </p:nvGrpSpPr>
      <p:grpSpPr>
        <a:xfrm>
          <a:off x="0" y="0"/>
          <a:ext cx="0" cy="0"/>
          <a:chOff x="0" y="0"/>
          <a:chExt cx="0" cy="0"/>
        </a:xfrm>
      </p:grpSpPr>
      <p:sp>
        <p:nvSpPr>
          <p:cNvPr id="366" name="Google Shape;366;g2e50f20c47b_0_418"/>
          <p:cNvSpPr txBox="1"/>
          <p:nvPr>
            <p:ph type="title"/>
          </p:nvPr>
        </p:nvSpPr>
        <p:spPr>
          <a:xfrm rot="5400000">
            <a:off x="7133400" y="1956624"/>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7" name="Google Shape;367;g2e50f20c47b_0_418"/>
          <p:cNvSpPr txBox="1"/>
          <p:nvPr>
            <p:ph idx="1" type="body"/>
          </p:nvPr>
        </p:nvSpPr>
        <p:spPr>
          <a:xfrm rot="5400000">
            <a:off x="1799400" y="-596076"/>
            <a:ext cx="5811900" cy="77343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68" name="Google Shape;368;g2e50f20c47b_0_418"/>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9" name="Google Shape;369;g2e50f20c47b_0_418"/>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70" name="Google Shape;370;g2e50f20c47b_0_418"/>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ámina interior_op1">
  <p:cSld name="3_Lámina interior_op1">
    <p:spTree>
      <p:nvGrpSpPr>
        <p:cNvPr id="371" name="Shape 371"/>
        <p:cNvGrpSpPr/>
        <p:nvPr/>
      </p:nvGrpSpPr>
      <p:grpSpPr>
        <a:xfrm>
          <a:off x="0" y="0"/>
          <a:ext cx="0" cy="0"/>
          <a:chOff x="0" y="0"/>
          <a:chExt cx="0" cy="0"/>
        </a:xfrm>
      </p:grpSpPr>
      <p:sp>
        <p:nvSpPr>
          <p:cNvPr id="372" name="Google Shape;372;g2e50f20c47b_0_424"/>
          <p:cNvSpPr txBox="1"/>
          <p:nvPr>
            <p:ph idx="1" type="body"/>
          </p:nvPr>
        </p:nvSpPr>
        <p:spPr>
          <a:xfrm>
            <a:off x="831850" y="623078"/>
            <a:ext cx="10515600" cy="51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B4581"/>
              </a:buClr>
              <a:buSzPts val="4000"/>
              <a:buNone/>
              <a:defRPr b="1" i="0" sz="4000">
                <a:solidFill>
                  <a:srgbClr val="0B4581"/>
                </a:solidFill>
                <a:latin typeface="Verdana"/>
                <a:ea typeface="Verdana"/>
                <a:cs typeface="Verdana"/>
                <a:sym typeface="Verdan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3" name="Google Shape;373;g2e50f20c47b_0_424"/>
          <p:cNvSpPr txBox="1"/>
          <p:nvPr>
            <p:ph idx="2" type="body"/>
          </p:nvPr>
        </p:nvSpPr>
        <p:spPr>
          <a:xfrm>
            <a:off x="3821113" y="1991656"/>
            <a:ext cx="7569300" cy="3584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C4581"/>
              </a:buClr>
              <a:buSzPts val="2000"/>
              <a:buNone/>
              <a:defRPr sz="2000">
                <a:solidFill>
                  <a:srgbClr val="0C458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7" name="Shape 27"/>
        <p:cNvGrpSpPr/>
        <p:nvPr/>
      </p:nvGrpSpPr>
      <p:grpSpPr>
        <a:xfrm>
          <a:off x="0" y="0"/>
          <a:ext cx="0" cy="0"/>
          <a:chOff x="0" y="0"/>
          <a:chExt cx="0" cy="0"/>
        </a:xfrm>
      </p:grpSpPr>
      <p:sp>
        <p:nvSpPr>
          <p:cNvPr id="28" name="Google Shape;28;g2c04953ba07_0_37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g2c04953ba07_0_37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g2c04953ba07_0_37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2c04953ba07_0_37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g2c04953ba07_0_37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3" name="Shape 33"/>
        <p:cNvGrpSpPr/>
        <p:nvPr/>
      </p:nvGrpSpPr>
      <p:grpSpPr>
        <a:xfrm>
          <a:off x="0" y="0"/>
          <a:ext cx="0" cy="0"/>
          <a:chOff x="0" y="0"/>
          <a:chExt cx="0" cy="0"/>
        </a:xfrm>
      </p:grpSpPr>
      <p:sp>
        <p:nvSpPr>
          <p:cNvPr id="34" name="Google Shape;34;g2c04953ba07_0_37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g2c04953ba07_0_370"/>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 name="Google Shape;36;g2c04953ba07_0_370"/>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g2c04953ba07_0_370"/>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g2c04953ba07_0_370"/>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g2c04953ba07_0_37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2c04953ba07_0_37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g2c04953ba07_0_3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42" name="Shape 42"/>
        <p:cNvGrpSpPr/>
        <p:nvPr/>
      </p:nvGrpSpPr>
      <p:grpSpPr>
        <a:xfrm>
          <a:off x="0" y="0"/>
          <a:ext cx="0" cy="0"/>
          <a:chOff x="0" y="0"/>
          <a:chExt cx="0" cy="0"/>
        </a:xfrm>
      </p:grpSpPr>
      <p:sp>
        <p:nvSpPr>
          <p:cNvPr id="43" name="Google Shape;43;g2c04953ba07_0_36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2c04953ba07_0_363"/>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5" name="Google Shape;45;g2c04953ba07_0_36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 name="Google Shape;46;g2c04953ba07_0_36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2c04953ba07_0_36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g2c04953ba07_0_36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49" name="Shape 49"/>
        <p:cNvGrpSpPr/>
        <p:nvPr/>
      </p:nvGrpSpPr>
      <p:grpSpPr>
        <a:xfrm>
          <a:off x="0" y="0"/>
          <a:ext cx="0" cy="0"/>
          <a:chOff x="0" y="0"/>
          <a:chExt cx="0" cy="0"/>
        </a:xfrm>
      </p:grpSpPr>
      <p:sp>
        <p:nvSpPr>
          <p:cNvPr id="50" name="Google Shape;50;g2c04953ba07_0_38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g2c04953ba07_0_38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2" name="Google Shape;52;g2c04953ba07_0_38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2c04953ba07_0_3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g2c04953ba07_0_3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55" name="Shape 55"/>
        <p:cNvGrpSpPr/>
        <p:nvPr/>
      </p:nvGrpSpPr>
      <p:grpSpPr>
        <a:xfrm>
          <a:off x="0" y="0"/>
          <a:ext cx="0" cy="0"/>
          <a:chOff x="0" y="0"/>
          <a:chExt cx="0" cy="0"/>
        </a:xfrm>
      </p:grpSpPr>
      <p:sp>
        <p:nvSpPr>
          <p:cNvPr id="56" name="Google Shape;56;g2c04953ba07_0_3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g2c04953ba07_0_39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g2c04953ba07_0_391"/>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g2c04953ba07_0_39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2c04953ba07_0_39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g2c04953ba07_0_39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62" name="Shape 62"/>
        <p:cNvGrpSpPr/>
        <p:nvPr/>
      </p:nvGrpSpPr>
      <p:grpSpPr>
        <a:xfrm>
          <a:off x="0" y="0"/>
          <a:ext cx="0" cy="0"/>
          <a:chOff x="0" y="0"/>
          <a:chExt cx="0" cy="0"/>
        </a:xfrm>
      </p:grpSpPr>
      <p:sp>
        <p:nvSpPr>
          <p:cNvPr id="63" name="Google Shape;63;g2c04953ba07_0_3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2c04953ba07_0_3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g2c04953ba07_0_3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g2c04953ba07_0_3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9.xml"/><Relationship Id="rId3"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6" Type="http://schemas.openxmlformats.org/officeDocument/2006/relationships/theme" Target="../theme/theme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2c04953ba07_0_3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g2c04953ba07_0_35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g2c04953ba07_0_3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g2c04953ba07_0_3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g2c04953ba07_0_3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81" name="Shape 181"/>
        <p:cNvGrpSpPr/>
        <p:nvPr/>
      </p:nvGrpSpPr>
      <p:grpSpPr>
        <a:xfrm>
          <a:off x="0" y="0"/>
          <a:ext cx="0" cy="0"/>
          <a:chOff x="0" y="0"/>
          <a:chExt cx="0" cy="0"/>
        </a:xfrm>
      </p:grpSpPr>
      <p:sp>
        <p:nvSpPr>
          <p:cNvPr id="182" name="Google Shape;182;g2d9cd420e46_13_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Verdana"/>
              <a:buNone/>
              <a:defRPr b="0" i="0" sz="4400" u="none" cap="none" strike="noStrike">
                <a:solidFill>
                  <a:schemeClr val="l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83" name="Google Shape;183;g2d9cd420e46_13_2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100"/>
              </a:spcBef>
              <a:spcAft>
                <a:spcPts val="0"/>
              </a:spcAft>
              <a:buClr>
                <a:schemeClr val="lt1"/>
              </a:buClr>
              <a:buSzPts val="2800"/>
              <a:buFont typeface="Arial"/>
              <a:buChar char="•"/>
              <a:defRPr b="0" i="0" sz="2800" u="none" cap="none" strike="noStrike">
                <a:solidFill>
                  <a:schemeClr val="lt1"/>
                </a:solidFill>
                <a:latin typeface="Verdana"/>
                <a:ea typeface="Verdana"/>
                <a:cs typeface="Verdana"/>
                <a:sym typeface="Verdana"/>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Verdana"/>
                <a:ea typeface="Verdana"/>
                <a:cs typeface="Verdana"/>
                <a:sym typeface="Verdana"/>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Verdana"/>
                <a:ea typeface="Verdana"/>
                <a:cs typeface="Verdana"/>
                <a:sym typeface="Verdana"/>
              </a:defRPr>
            </a:lvl3pPr>
            <a:lvl4pPr indent="-349250" lvl="3" marL="1828800" marR="0" rtl="0" algn="l">
              <a:lnSpc>
                <a:spcPct val="90000"/>
              </a:lnSpc>
              <a:spcBef>
                <a:spcPts val="500"/>
              </a:spcBef>
              <a:spcAft>
                <a:spcPts val="0"/>
              </a:spcAft>
              <a:buClr>
                <a:schemeClr val="lt1"/>
              </a:buClr>
              <a:buSzPts val="1900"/>
              <a:buFont typeface="Arial"/>
              <a:buChar char="•"/>
              <a:defRPr b="0" i="0" sz="1900" u="none" cap="none" strike="noStrike">
                <a:solidFill>
                  <a:schemeClr val="lt1"/>
                </a:solidFill>
                <a:latin typeface="Verdana"/>
                <a:ea typeface="Verdana"/>
                <a:cs typeface="Verdana"/>
                <a:sym typeface="Verdana"/>
              </a:defRPr>
            </a:lvl4pPr>
            <a:lvl5pPr indent="-349250" lvl="4" marL="2286000" marR="0" rtl="0" algn="l">
              <a:lnSpc>
                <a:spcPct val="90000"/>
              </a:lnSpc>
              <a:spcBef>
                <a:spcPts val="500"/>
              </a:spcBef>
              <a:spcAft>
                <a:spcPts val="0"/>
              </a:spcAft>
              <a:buClr>
                <a:schemeClr val="lt1"/>
              </a:buClr>
              <a:buSzPts val="1900"/>
              <a:buFont typeface="Arial"/>
              <a:buChar char="•"/>
              <a:defRPr b="0" i="0" sz="1900" u="none" cap="none" strike="noStrike">
                <a:solidFill>
                  <a:schemeClr val="lt1"/>
                </a:solidFill>
                <a:latin typeface="Verdana"/>
                <a:ea typeface="Verdana"/>
                <a:cs typeface="Verdana"/>
                <a:sym typeface="Verdana"/>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96" name="Shape 196"/>
        <p:cNvGrpSpPr/>
        <p:nvPr/>
      </p:nvGrpSpPr>
      <p:grpSpPr>
        <a:xfrm>
          <a:off x="0" y="0"/>
          <a:ext cx="0" cy="0"/>
          <a:chOff x="0" y="0"/>
          <a:chExt cx="0" cy="0"/>
        </a:xfrm>
      </p:grpSpPr>
      <p:sp>
        <p:nvSpPr>
          <p:cNvPr id="197" name="Google Shape;197;g2d9cd420e46_16_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Verdana"/>
              <a:buNone/>
              <a:defRPr b="0" i="0" sz="4400" u="none" cap="none" strike="noStrike">
                <a:solidFill>
                  <a:schemeClr val="l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8" name="Google Shape;198;g2d9cd420e46_16_1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Verdana"/>
                <a:ea typeface="Verdana"/>
                <a:cs typeface="Verdana"/>
                <a:sym typeface="Verdana"/>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Verdana"/>
                <a:ea typeface="Verdana"/>
                <a:cs typeface="Verdana"/>
                <a:sym typeface="Verdana"/>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Verdana"/>
                <a:ea typeface="Verdana"/>
                <a:cs typeface="Verdana"/>
                <a:sym typeface="Verdana"/>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Verdana"/>
                <a:ea typeface="Verdana"/>
                <a:cs typeface="Verdana"/>
                <a:sym typeface="Verdana"/>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g2e50f20c47b_0_2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04" name="Google Shape;204;g2e50f20c47b_0_25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05" name="Google Shape;205;g2e50f20c47b_0_255"/>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06" name="Google Shape;206;g2e50f20c47b_0_255"/>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07" name="Google Shape;207;g2e50f20c47b_0_255"/>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40.jpg"/><Relationship Id="rId5" Type="http://schemas.openxmlformats.org/officeDocument/2006/relationships/image" Target="../media/image6.png"/><Relationship Id="rId6" Type="http://schemas.openxmlformats.org/officeDocument/2006/relationships/image" Target="../media/image13.png"/></Relationships>
</file>

<file path=ppt/slides/_rels/slide12.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3.png"/><Relationship Id="rId13" Type="http://schemas.openxmlformats.org/officeDocument/2006/relationships/image" Target="../media/image11.png"/><Relationship Id="rId12" Type="http://schemas.openxmlformats.org/officeDocument/2006/relationships/image" Target="../media/image10.png"/><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28.png"/><Relationship Id="rId9" Type="http://schemas.openxmlformats.org/officeDocument/2006/relationships/image" Target="../media/image6.png"/><Relationship Id="rId1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23.png"/><Relationship Id="rId7" Type="http://schemas.openxmlformats.org/officeDocument/2006/relationships/image" Target="../media/image21.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36.jpg"/><Relationship Id="rId9"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1.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39.jpg"/><Relationship Id="rId5" Type="http://schemas.openxmlformats.org/officeDocument/2006/relationships/image" Target="../media/image6.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19.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42.jpg"/><Relationship Id="rId5" Type="http://schemas.openxmlformats.org/officeDocument/2006/relationships/image" Target="../media/image6.png"/><Relationship Id="rId6" Type="http://schemas.openxmlformats.org/officeDocument/2006/relationships/image" Target="../media/image26.jpg"/><Relationship Id="rId7"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41.jp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6.png"/><Relationship Id="rId5" Type="http://schemas.openxmlformats.org/officeDocument/2006/relationships/image" Target="../media/image15.jpg"/><Relationship Id="rId6"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35.jpg"/><Relationship Id="rId5" Type="http://schemas.openxmlformats.org/officeDocument/2006/relationships/image" Target="../media/image33.jp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sp>
        <p:nvSpPr>
          <p:cNvPr id="378" name="Google Shape;378;g2c6a80eac8f_0_255"/>
          <p:cNvSpPr txBox="1"/>
          <p:nvPr>
            <p:ph type="title"/>
          </p:nvPr>
        </p:nvSpPr>
        <p:spPr>
          <a:xfrm>
            <a:off x="221525" y="2413300"/>
            <a:ext cx="11731500" cy="508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s-CL" sz="4800">
                <a:solidFill>
                  <a:schemeClr val="lt1"/>
                </a:solidFill>
                <a:latin typeface="Montserrat"/>
                <a:ea typeface="Montserrat"/>
                <a:cs typeface="Montserrat"/>
                <a:sym typeface="Montserrat"/>
              </a:rPr>
              <a:t>Biblioteca Digital Inclusiva</a:t>
            </a:r>
            <a:r>
              <a:rPr lang="es-CL" sz="4800">
                <a:solidFill>
                  <a:schemeClr val="lt1"/>
                </a:solidFill>
                <a:latin typeface="Montserrat"/>
                <a:ea typeface="Montserrat"/>
                <a:cs typeface="Montserrat"/>
                <a:sym typeface="Montserrat"/>
              </a:rPr>
              <a:t> </a:t>
            </a:r>
            <a:endParaRPr sz="480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Clr>
                <a:schemeClr val="lt1"/>
              </a:buClr>
              <a:buSzPts val="4000"/>
              <a:buFont typeface="Verdana"/>
              <a:buNone/>
            </a:pPr>
            <a:r>
              <a:t/>
            </a:r>
            <a:endParaRPr sz="4800">
              <a:solidFill>
                <a:schemeClr val="lt1"/>
              </a:solidFill>
              <a:latin typeface="Montserrat"/>
              <a:ea typeface="Montserrat"/>
              <a:cs typeface="Montserrat"/>
              <a:sym typeface="Montserrat"/>
            </a:endParaRPr>
          </a:p>
        </p:txBody>
      </p:sp>
      <p:sp>
        <p:nvSpPr>
          <p:cNvPr id="379" name="Google Shape;379;g2c6a80eac8f_0_255"/>
          <p:cNvSpPr/>
          <p:nvPr/>
        </p:nvSpPr>
        <p:spPr>
          <a:xfrm>
            <a:off x="3096150" y="3138925"/>
            <a:ext cx="5999700" cy="668400"/>
          </a:xfrm>
          <a:prstGeom prst="roundRect">
            <a:avLst>
              <a:gd fmla="val 50000" name="adj"/>
            </a:avLst>
          </a:prstGeom>
          <a:solidFill>
            <a:srgbClr val="E84860"/>
          </a:solidFill>
          <a:ln>
            <a:noFill/>
          </a:ln>
        </p:spPr>
        <p:txBody>
          <a:bodyPr anchorCtr="0" anchor="ctr" bIns="68575" lIns="68575" spcFirstLastPara="1" rIns="68575" wrap="square" tIns="68575">
            <a:noAutofit/>
          </a:bodyPr>
          <a:lstStyle/>
          <a:p>
            <a:pPr indent="0" lvl="0" marL="0" marR="0" rtl="0" algn="l">
              <a:lnSpc>
                <a:spcPct val="80000"/>
              </a:lnSpc>
              <a:spcBef>
                <a:spcPts val="0"/>
              </a:spcBef>
              <a:spcAft>
                <a:spcPts val="0"/>
              </a:spcAft>
              <a:buClr>
                <a:schemeClr val="lt1"/>
              </a:buClr>
              <a:buSzPts val="2000"/>
              <a:buFont typeface="Arial"/>
              <a:buNone/>
            </a:pPr>
            <a:r>
              <a:rPr b="1" lang="es-CL" sz="2400">
                <a:solidFill>
                  <a:schemeClr val="lt1"/>
                </a:solidFill>
                <a:latin typeface="Montserrat"/>
                <a:ea typeface="Montserrat"/>
                <a:cs typeface="Montserrat"/>
                <a:sym typeface="Montserrat"/>
              </a:rPr>
              <a:t>        Liceo Bicentenario Kronos</a:t>
            </a:r>
            <a:endParaRPr b="1" i="0" sz="2400" u="none" cap="none" strike="noStrike">
              <a:solidFill>
                <a:schemeClr val="lt1"/>
              </a:solidFill>
              <a:latin typeface="Montserrat"/>
              <a:ea typeface="Montserrat"/>
              <a:cs typeface="Montserrat"/>
              <a:sym typeface="Montserrat"/>
            </a:endParaRPr>
          </a:p>
        </p:txBody>
      </p:sp>
      <p:pic>
        <p:nvPicPr>
          <p:cNvPr id="380" name="Google Shape;380;g2c6a80eac8f_0_255"/>
          <p:cNvPicPr preferRelativeResize="0"/>
          <p:nvPr/>
        </p:nvPicPr>
        <p:blipFill rotWithShape="1">
          <a:blip r:embed="rId4">
            <a:alphaModFix/>
          </a:blip>
          <a:srcRect b="-5102" l="0" r="0" t="-5102"/>
          <a:stretch/>
        </p:blipFill>
        <p:spPr>
          <a:xfrm>
            <a:off x="5468678" y="4922252"/>
            <a:ext cx="1237200" cy="1237200"/>
          </a:xfrm>
          <a:prstGeom prst="rect">
            <a:avLst/>
          </a:prstGeom>
          <a:noFill/>
          <a:ln>
            <a:noFill/>
          </a:ln>
        </p:spPr>
      </p:pic>
      <p:pic>
        <p:nvPicPr>
          <p:cNvPr id="381" name="Google Shape;381;g2c6a80eac8f_0_255"/>
          <p:cNvPicPr preferRelativeResize="0"/>
          <p:nvPr/>
        </p:nvPicPr>
        <p:blipFill rotWithShape="1">
          <a:blip r:embed="rId5">
            <a:alphaModFix/>
          </a:blip>
          <a:srcRect b="0" l="2206" r="3459" t="0"/>
          <a:stretch/>
        </p:blipFill>
        <p:spPr>
          <a:xfrm>
            <a:off x="5221675" y="714500"/>
            <a:ext cx="1731200" cy="9856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7" name="Shape 487"/>
        <p:cNvGrpSpPr/>
        <p:nvPr/>
      </p:nvGrpSpPr>
      <p:grpSpPr>
        <a:xfrm>
          <a:off x="0" y="0"/>
          <a:ext cx="0" cy="0"/>
          <a:chOff x="0" y="0"/>
          <a:chExt cx="0" cy="0"/>
        </a:xfrm>
      </p:grpSpPr>
      <p:sp>
        <p:nvSpPr>
          <p:cNvPr id="488" name="Google Shape;488;g2d9cd420e46_18_110"/>
          <p:cNvSpPr/>
          <p:nvPr/>
        </p:nvSpPr>
        <p:spPr>
          <a:xfrm>
            <a:off x="342900" y="392850"/>
            <a:ext cx="11585100" cy="6072300"/>
          </a:xfrm>
          <a:prstGeom prst="roundRect">
            <a:avLst>
              <a:gd fmla="val 4222" name="adj"/>
            </a:avLst>
          </a:prstGeom>
          <a:solidFill>
            <a:schemeClr val="lt1"/>
          </a:solidFill>
          <a:ln>
            <a:noFill/>
          </a:ln>
        </p:spPr>
        <p:txBody>
          <a:bodyPr anchorCtr="0" anchor="ctr" bIns="68575" lIns="68575" spcFirstLastPara="1" rIns="68575" wrap="square" tIns="68575">
            <a:noAutofit/>
          </a:bodyPr>
          <a:lstStyle/>
          <a:p>
            <a:pPr indent="85725" lvl="0" marL="89999" marR="0" rtl="0" algn="l">
              <a:lnSpc>
                <a:spcPct val="100000"/>
              </a:lnSpc>
              <a:spcBef>
                <a:spcPts val="0"/>
              </a:spcBef>
              <a:spcAft>
                <a:spcPts val="0"/>
              </a:spcAft>
              <a:buClr>
                <a:schemeClr val="dk1"/>
              </a:buClr>
              <a:buSzPts val="1900"/>
              <a:buFont typeface="Arial"/>
              <a:buNone/>
            </a:pPr>
            <a:r>
              <a:t/>
            </a:r>
            <a:endParaRPr b="0" i="0" sz="2400" u="none" cap="none" strike="noStrike">
              <a:solidFill>
                <a:schemeClr val="lt1"/>
              </a:solidFill>
              <a:latin typeface="Montserrat Medium"/>
              <a:ea typeface="Montserrat Medium"/>
              <a:cs typeface="Montserrat Medium"/>
              <a:sym typeface="Montserrat Medium"/>
            </a:endParaRPr>
          </a:p>
        </p:txBody>
      </p:sp>
      <p:grpSp>
        <p:nvGrpSpPr>
          <p:cNvPr id="489" name="Google Shape;489;g2d9cd420e46_18_110"/>
          <p:cNvGrpSpPr/>
          <p:nvPr/>
        </p:nvGrpSpPr>
        <p:grpSpPr>
          <a:xfrm>
            <a:off x="552414" y="1605676"/>
            <a:ext cx="2790126" cy="4623704"/>
            <a:chOff x="1078250" y="1605674"/>
            <a:chExt cx="2294700" cy="4503900"/>
          </a:xfrm>
        </p:grpSpPr>
        <p:sp>
          <p:nvSpPr>
            <p:cNvPr id="490" name="Google Shape;490;g2d9cd420e46_18_110"/>
            <p:cNvSpPr/>
            <p:nvPr/>
          </p:nvSpPr>
          <p:spPr>
            <a:xfrm>
              <a:off x="1078250" y="1605674"/>
              <a:ext cx="2294700" cy="4503900"/>
            </a:xfrm>
            <a:prstGeom prst="roundRect">
              <a:avLst>
                <a:gd fmla="val 12542" name="adj"/>
              </a:avLst>
            </a:prstGeom>
            <a:noFill/>
            <a:ln cap="flat" cmpd="sng" w="19050">
              <a:solidFill>
                <a:srgbClr val="0B4581"/>
              </a:solidFill>
              <a:prstDash val="dot"/>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1" name="Google Shape;491;g2d9cd420e46_18_110"/>
            <p:cNvSpPr txBox="1"/>
            <p:nvPr/>
          </p:nvSpPr>
          <p:spPr>
            <a:xfrm>
              <a:off x="1137330" y="2239878"/>
              <a:ext cx="2162400" cy="376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0" lang="es-CL" sz="1400" u="none" cap="none" strike="noStrike">
                  <a:solidFill>
                    <a:srgbClr val="0B4581"/>
                  </a:solidFill>
                  <a:highlight>
                    <a:srgbClr val="F9F9F9"/>
                  </a:highlight>
                  <a:latin typeface="Montserrat"/>
                  <a:ea typeface="Montserrat"/>
                  <a:cs typeface="Montserrat"/>
                  <a:sym typeface="Montserrat"/>
                </a:rPr>
                <a:t>L</a:t>
              </a:r>
              <a:r>
                <a:rPr lang="es-CL">
                  <a:solidFill>
                    <a:srgbClr val="0B4581"/>
                  </a:solidFill>
                  <a:highlight>
                    <a:srgbClr val="F9F9F9"/>
                  </a:highlight>
                  <a:latin typeface="Montserrat"/>
                  <a:ea typeface="Montserrat"/>
                  <a:cs typeface="Montserrat"/>
                  <a:sym typeface="Montserrat"/>
                </a:rPr>
                <a:t>os estudiantes de 7mos básicos,  encargados de redactar las crónicas, tuvieron la oportunidad de potenciar  la lectoescritura  y diversas habilidades, como la oralidad, motivación y autoestima. Añadiendo que, durante la </a:t>
              </a:r>
              <a:r>
                <a:rPr lang="es-CL">
                  <a:solidFill>
                    <a:srgbClr val="0B4581"/>
                  </a:solidFill>
                  <a:highlight>
                    <a:srgbClr val="F9F9F9"/>
                  </a:highlight>
                  <a:latin typeface="Montserrat"/>
                  <a:ea typeface="Montserrat"/>
                  <a:cs typeface="Montserrat"/>
                  <a:sym typeface="Montserrat"/>
                </a:rPr>
                <a:t>elaboración</a:t>
              </a:r>
              <a:r>
                <a:rPr lang="es-CL">
                  <a:solidFill>
                    <a:srgbClr val="0B4581"/>
                  </a:solidFill>
                  <a:highlight>
                    <a:srgbClr val="F9F9F9"/>
                  </a:highlight>
                  <a:latin typeface="Montserrat"/>
                  <a:ea typeface="Montserrat"/>
                  <a:cs typeface="Montserrat"/>
                  <a:sym typeface="Montserrat"/>
                </a:rPr>
                <a:t> de sus productos, lograron compartir entre sus pares y conocer las distintas experiencias de identidad cultural.</a:t>
              </a:r>
              <a:endParaRPr b="0" i="0" sz="1400" u="none" cap="none" strike="noStrike">
                <a:solidFill>
                  <a:srgbClr val="0B4581"/>
                </a:solidFill>
                <a:latin typeface="Montserrat Medium"/>
                <a:ea typeface="Montserrat Medium"/>
                <a:cs typeface="Montserrat Medium"/>
                <a:sym typeface="Montserrat Medium"/>
              </a:endParaRPr>
            </a:p>
          </p:txBody>
        </p:sp>
        <p:sp>
          <p:nvSpPr>
            <p:cNvPr id="492" name="Google Shape;492;g2d9cd420e46_18_110"/>
            <p:cNvSpPr/>
            <p:nvPr/>
          </p:nvSpPr>
          <p:spPr>
            <a:xfrm>
              <a:off x="1140900" y="1704075"/>
              <a:ext cx="2162400" cy="482700"/>
            </a:xfrm>
            <a:prstGeom prst="roundRect">
              <a:avLst>
                <a:gd fmla="val 50000" name="adj"/>
              </a:avLst>
            </a:prstGeom>
            <a:solidFill>
              <a:srgbClr val="56B692"/>
            </a:solidFill>
            <a:ln>
              <a:noFill/>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chemeClr val="dk1"/>
                </a:buClr>
                <a:buSzPts val="1100"/>
                <a:buFont typeface="Arial"/>
                <a:buNone/>
              </a:pPr>
              <a:r>
                <a:rPr b="1" lang="es-CL" sz="1600">
                  <a:solidFill>
                    <a:schemeClr val="lt1"/>
                  </a:solidFill>
                  <a:latin typeface="Montserrat"/>
                  <a:ea typeface="Montserrat"/>
                  <a:cs typeface="Montserrat"/>
                  <a:sym typeface="Montserrat"/>
                </a:rPr>
                <a:t>LENGUAJE</a:t>
              </a:r>
              <a:endParaRPr b="1" i="0" sz="800" u="none" cap="none" strike="noStrike">
                <a:solidFill>
                  <a:schemeClr val="lt1"/>
                </a:solidFill>
                <a:latin typeface="Montserrat"/>
                <a:ea typeface="Montserrat"/>
                <a:cs typeface="Montserrat"/>
                <a:sym typeface="Montserrat"/>
              </a:endParaRPr>
            </a:p>
          </p:txBody>
        </p:sp>
      </p:grpSp>
      <p:sp>
        <p:nvSpPr>
          <p:cNvPr id="493" name="Google Shape;493;g2d9cd420e46_18_110"/>
          <p:cNvSpPr/>
          <p:nvPr/>
        </p:nvSpPr>
        <p:spPr>
          <a:xfrm>
            <a:off x="1246075" y="719500"/>
            <a:ext cx="9219300" cy="538500"/>
          </a:xfrm>
          <a:prstGeom prst="roundRect">
            <a:avLst>
              <a:gd fmla="val 50000" name="adj"/>
            </a:avLst>
          </a:prstGeom>
          <a:solidFill>
            <a:schemeClr val="accen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i="0" lang="es-CL" sz="2400" u="none" cap="none" strike="noStrike">
                <a:solidFill>
                  <a:schemeClr val="lt1"/>
                </a:solidFill>
                <a:latin typeface="Montserrat"/>
                <a:ea typeface="Montserrat"/>
                <a:cs typeface="Montserrat"/>
                <a:sym typeface="Montserrat"/>
              </a:rPr>
              <a:t>¿Cuáles han sido los resultados? </a:t>
            </a:r>
            <a:endParaRPr b="1" i="0" sz="2400" u="none" cap="none" strike="noStrike">
              <a:solidFill>
                <a:schemeClr val="lt1"/>
              </a:solidFill>
              <a:latin typeface="Montserrat"/>
              <a:ea typeface="Montserrat"/>
              <a:cs typeface="Montserrat"/>
              <a:sym typeface="Montserrat"/>
            </a:endParaRPr>
          </a:p>
        </p:txBody>
      </p:sp>
      <p:grpSp>
        <p:nvGrpSpPr>
          <p:cNvPr id="494" name="Google Shape;494;g2d9cd420e46_18_110"/>
          <p:cNvGrpSpPr/>
          <p:nvPr/>
        </p:nvGrpSpPr>
        <p:grpSpPr>
          <a:xfrm>
            <a:off x="3487275" y="1605676"/>
            <a:ext cx="2578325" cy="4623704"/>
            <a:chOff x="1078250" y="1605674"/>
            <a:chExt cx="2294700" cy="4503900"/>
          </a:xfrm>
        </p:grpSpPr>
        <p:sp>
          <p:nvSpPr>
            <p:cNvPr id="495" name="Google Shape;495;g2d9cd420e46_18_110"/>
            <p:cNvSpPr/>
            <p:nvPr/>
          </p:nvSpPr>
          <p:spPr>
            <a:xfrm>
              <a:off x="1078250" y="1605674"/>
              <a:ext cx="2294700" cy="4503900"/>
            </a:xfrm>
            <a:prstGeom prst="roundRect">
              <a:avLst>
                <a:gd fmla="val 12542" name="adj"/>
              </a:avLst>
            </a:prstGeom>
            <a:noFill/>
            <a:ln cap="flat" cmpd="sng" w="19050">
              <a:solidFill>
                <a:srgbClr val="0B4581"/>
              </a:solidFill>
              <a:prstDash val="dot"/>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6" name="Google Shape;496;g2d9cd420e46_18_110"/>
            <p:cNvSpPr txBox="1"/>
            <p:nvPr/>
          </p:nvSpPr>
          <p:spPr>
            <a:xfrm>
              <a:off x="1144399" y="2258994"/>
              <a:ext cx="2162400" cy="376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lang="es-CL">
                  <a:solidFill>
                    <a:srgbClr val="0B4581"/>
                  </a:solidFill>
                  <a:highlight>
                    <a:srgbClr val="F9F9F9"/>
                  </a:highlight>
                  <a:latin typeface="Montserrat"/>
                  <a:ea typeface="Montserrat"/>
                  <a:cs typeface="Montserrat"/>
                  <a:sym typeface="Montserrat"/>
                </a:rPr>
                <a:t>En el </a:t>
              </a:r>
              <a:r>
                <a:rPr lang="es-CL">
                  <a:solidFill>
                    <a:srgbClr val="0B4581"/>
                  </a:solidFill>
                  <a:highlight>
                    <a:srgbClr val="F9F9F9"/>
                  </a:highlight>
                  <a:latin typeface="Montserrat"/>
                  <a:ea typeface="Montserrat"/>
                  <a:cs typeface="Montserrat"/>
                  <a:sym typeface="Montserrat"/>
                </a:rPr>
                <a:t>área</a:t>
              </a:r>
              <a:r>
                <a:rPr lang="es-CL">
                  <a:solidFill>
                    <a:srgbClr val="0B4581"/>
                  </a:solidFill>
                  <a:highlight>
                    <a:srgbClr val="F9F9F9"/>
                  </a:highlight>
                  <a:latin typeface="Montserrat"/>
                  <a:ea typeface="Montserrat"/>
                  <a:cs typeface="Montserrat"/>
                  <a:sym typeface="Montserrat"/>
                </a:rPr>
                <a:t> </a:t>
              </a:r>
              <a:r>
                <a:rPr lang="es-CL">
                  <a:solidFill>
                    <a:srgbClr val="0B4581"/>
                  </a:solidFill>
                  <a:highlight>
                    <a:srgbClr val="F9F9F9"/>
                  </a:highlight>
                  <a:latin typeface="Montserrat"/>
                  <a:ea typeface="Montserrat"/>
                  <a:cs typeface="Montserrat"/>
                  <a:sym typeface="Montserrat"/>
                </a:rPr>
                <a:t>artística</a:t>
              </a:r>
              <a:r>
                <a:rPr lang="es-CL">
                  <a:solidFill>
                    <a:srgbClr val="0B4581"/>
                  </a:solidFill>
                  <a:highlight>
                    <a:srgbClr val="F9F9F9"/>
                  </a:highlight>
                  <a:latin typeface="Montserrat"/>
                  <a:ea typeface="Montserrat"/>
                  <a:cs typeface="Montserrat"/>
                  <a:sym typeface="Montserrat"/>
                </a:rPr>
                <a:t>, las y los estudiantes de primero medio a partir de la creación de ilustraciones, implementan el uso de herramientas digitales que </a:t>
              </a:r>
              <a:r>
                <a:rPr lang="es-CL">
                  <a:solidFill>
                    <a:srgbClr val="0B4581"/>
                  </a:solidFill>
                  <a:highlight>
                    <a:srgbClr val="F9F9F9"/>
                  </a:highlight>
                  <a:latin typeface="Montserrat"/>
                  <a:ea typeface="Montserrat"/>
                  <a:cs typeface="Montserrat"/>
                  <a:sym typeface="Montserrat"/>
                </a:rPr>
                <a:t>sistematizan</a:t>
              </a:r>
              <a:r>
                <a:rPr lang="es-CL">
                  <a:solidFill>
                    <a:srgbClr val="0B4581"/>
                  </a:solidFill>
                  <a:highlight>
                    <a:srgbClr val="F9F9F9"/>
                  </a:highlight>
                  <a:latin typeface="Montserrat"/>
                  <a:ea typeface="Montserrat"/>
                  <a:cs typeface="Montserrat"/>
                  <a:sym typeface="Montserrat"/>
                </a:rPr>
                <a:t> en la creación del producto final. Logrando una participación activa, involucrándose en las diversas etapas del proyecto.</a:t>
              </a:r>
              <a:endParaRPr>
                <a:solidFill>
                  <a:srgbClr val="0B4581"/>
                </a:solidFill>
                <a:highlight>
                  <a:srgbClr val="F9F9F9"/>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400" u="none" cap="none" strike="noStrike">
                <a:solidFill>
                  <a:srgbClr val="0B4581"/>
                </a:solidFill>
                <a:latin typeface="Montserrat Medium"/>
                <a:ea typeface="Montserrat Medium"/>
                <a:cs typeface="Montserrat Medium"/>
                <a:sym typeface="Montserrat Medium"/>
              </a:endParaRPr>
            </a:p>
          </p:txBody>
        </p:sp>
        <p:sp>
          <p:nvSpPr>
            <p:cNvPr id="497" name="Google Shape;497;g2d9cd420e46_18_110"/>
            <p:cNvSpPr/>
            <p:nvPr/>
          </p:nvSpPr>
          <p:spPr>
            <a:xfrm>
              <a:off x="1140900" y="1704075"/>
              <a:ext cx="2162400" cy="482700"/>
            </a:xfrm>
            <a:prstGeom prst="roundRect">
              <a:avLst>
                <a:gd fmla="val 50000" name="adj"/>
              </a:avLst>
            </a:prstGeom>
            <a:solidFill>
              <a:srgbClr val="E84538"/>
            </a:solidFill>
            <a:ln>
              <a:noFill/>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chemeClr val="dk1"/>
                </a:buClr>
                <a:buSzPts val="1100"/>
                <a:buFont typeface="Arial"/>
                <a:buNone/>
              </a:pPr>
              <a:r>
                <a:rPr b="1" lang="es-CL" sz="1600">
                  <a:solidFill>
                    <a:schemeClr val="lt1"/>
                  </a:solidFill>
                  <a:latin typeface="Montserrat"/>
                  <a:ea typeface="Montserrat"/>
                  <a:cs typeface="Montserrat"/>
                  <a:sym typeface="Montserrat"/>
                </a:rPr>
                <a:t>ARTES VISUALES</a:t>
              </a:r>
              <a:endParaRPr b="1" i="0" sz="800" u="none" cap="none" strike="noStrike">
                <a:solidFill>
                  <a:schemeClr val="lt1"/>
                </a:solidFill>
                <a:latin typeface="Montserrat"/>
                <a:ea typeface="Montserrat"/>
                <a:cs typeface="Montserrat"/>
                <a:sym typeface="Montserrat"/>
              </a:endParaRPr>
            </a:p>
          </p:txBody>
        </p:sp>
      </p:grpSp>
      <p:grpSp>
        <p:nvGrpSpPr>
          <p:cNvPr id="498" name="Google Shape;498;g2d9cd420e46_18_110"/>
          <p:cNvGrpSpPr/>
          <p:nvPr/>
        </p:nvGrpSpPr>
        <p:grpSpPr>
          <a:xfrm>
            <a:off x="6210322" y="1605676"/>
            <a:ext cx="2704992" cy="4623704"/>
            <a:chOff x="989425" y="1605674"/>
            <a:chExt cx="2294700" cy="4503900"/>
          </a:xfrm>
        </p:grpSpPr>
        <p:sp>
          <p:nvSpPr>
            <p:cNvPr id="499" name="Google Shape;499;g2d9cd420e46_18_110"/>
            <p:cNvSpPr/>
            <p:nvPr/>
          </p:nvSpPr>
          <p:spPr>
            <a:xfrm>
              <a:off x="989425" y="1605674"/>
              <a:ext cx="2294700" cy="4503900"/>
            </a:xfrm>
            <a:prstGeom prst="roundRect">
              <a:avLst>
                <a:gd fmla="val 12542" name="adj"/>
              </a:avLst>
            </a:prstGeom>
            <a:noFill/>
            <a:ln cap="flat" cmpd="sng" w="19050">
              <a:solidFill>
                <a:srgbClr val="0B4581"/>
              </a:solidFill>
              <a:prstDash val="dot"/>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0" name="Google Shape;500;g2d9cd420e46_18_110"/>
            <p:cNvSpPr txBox="1"/>
            <p:nvPr/>
          </p:nvSpPr>
          <p:spPr>
            <a:xfrm>
              <a:off x="1109285" y="2265107"/>
              <a:ext cx="2055000" cy="3045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lang="es-CL">
                  <a:solidFill>
                    <a:srgbClr val="0B4581"/>
                  </a:solidFill>
                  <a:highlight>
                    <a:srgbClr val="F9F9F9"/>
                  </a:highlight>
                  <a:latin typeface="Montserrat"/>
                  <a:ea typeface="Montserrat"/>
                  <a:cs typeface="Montserrat"/>
                  <a:sym typeface="Montserrat"/>
                </a:rPr>
                <a:t>Los estudiantes de la especialidad de programación desarrollaron un sistema de biblioteca digital considerando el uso de herramientas de realidad aumentada para profundizar los aprendizajes de los distintos materiales digitales publicados.</a:t>
              </a:r>
              <a:endParaRPr b="0" i="0" sz="1400" u="none" cap="none" strike="noStrike">
                <a:solidFill>
                  <a:srgbClr val="0B4581"/>
                </a:solidFill>
                <a:latin typeface="Montserrat Medium"/>
                <a:ea typeface="Montserrat Medium"/>
                <a:cs typeface="Montserrat Medium"/>
                <a:sym typeface="Montserrat Medium"/>
              </a:endParaRPr>
            </a:p>
          </p:txBody>
        </p:sp>
        <p:sp>
          <p:nvSpPr>
            <p:cNvPr id="501" name="Google Shape;501;g2d9cd420e46_18_110"/>
            <p:cNvSpPr/>
            <p:nvPr/>
          </p:nvSpPr>
          <p:spPr>
            <a:xfrm>
              <a:off x="1065158" y="1704075"/>
              <a:ext cx="2162400" cy="482700"/>
            </a:xfrm>
            <a:prstGeom prst="roundRect">
              <a:avLst>
                <a:gd fmla="val 50000" name="adj"/>
              </a:avLst>
            </a:prstGeom>
            <a:solidFill>
              <a:srgbClr val="FE9E02"/>
            </a:solidFill>
            <a:ln>
              <a:noFill/>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chemeClr val="dk1"/>
                </a:buClr>
                <a:buSzPts val="1100"/>
                <a:buFont typeface="Arial"/>
                <a:buNone/>
              </a:pPr>
              <a:r>
                <a:rPr b="1" lang="es-CL" sz="1600">
                  <a:solidFill>
                    <a:schemeClr val="lt1"/>
                  </a:solidFill>
                  <a:latin typeface="Montserrat"/>
                  <a:ea typeface="Montserrat"/>
                  <a:cs typeface="Montserrat"/>
                  <a:sym typeface="Montserrat"/>
                </a:rPr>
                <a:t>PROGRAMACIÓN</a:t>
              </a:r>
              <a:endParaRPr b="1" i="0" sz="800" u="none" cap="none" strike="noStrike">
                <a:solidFill>
                  <a:schemeClr val="lt1"/>
                </a:solidFill>
                <a:latin typeface="Montserrat"/>
                <a:ea typeface="Montserrat"/>
                <a:cs typeface="Montserrat"/>
                <a:sym typeface="Montserrat"/>
              </a:endParaRPr>
            </a:p>
          </p:txBody>
        </p:sp>
      </p:grpSp>
      <p:grpSp>
        <p:nvGrpSpPr>
          <p:cNvPr id="502" name="Google Shape;502;g2d9cd420e46_18_110"/>
          <p:cNvGrpSpPr/>
          <p:nvPr/>
        </p:nvGrpSpPr>
        <p:grpSpPr>
          <a:xfrm>
            <a:off x="9060096" y="1605676"/>
            <a:ext cx="2704992" cy="4623704"/>
            <a:chOff x="1078250" y="1605674"/>
            <a:chExt cx="2294700" cy="4503900"/>
          </a:xfrm>
        </p:grpSpPr>
        <p:sp>
          <p:nvSpPr>
            <p:cNvPr id="503" name="Google Shape;503;g2d9cd420e46_18_110"/>
            <p:cNvSpPr/>
            <p:nvPr/>
          </p:nvSpPr>
          <p:spPr>
            <a:xfrm>
              <a:off x="1078250" y="1605674"/>
              <a:ext cx="2294700" cy="4503900"/>
            </a:xfrm>
            <a:prstGeom prst="roundRect">
              <a:avLst>
                <a:gd fmla="val 12542" name="adj"/>
              </a:avLst>
            </a:prstGeom>
            <a:noFill/>
            <a:ln cap="flat" cmpd="sng" w="19050">
              <a:solidFill>
                <a:srgbClr val="0B4581"/>
              </a:solidFill>
              <a:prstDash val="dot"/>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4" name="Google Shape;504;g2d9cd420e46_18_110"/>
            <p:cNvSpPr txBox="1"/>
            <p:nvPr/>
          </p:nvSpPr>
          <p:spPr>
            <a:xfrm>
              <a:off x="1140902" y="2293988"/>
              <a:ext cx="2162400" cy="328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lang="es-CL">
                  <a:solidFill>
                    <a:srgbClr val="0B4581"/>
                  </a:solidFill>
                  <a:highlight>
                    <a:srgbClr val="F9F9F9"/>
                  </a:highlight>
                  <a:latin typeface="Montserrat"/>
                  <a:ea typeface="Montserrat"/>
                  <a:cs typeface="Montserrat"/>
                  <a:sym typeface="Montserrat"/>
                </a:rPr>
                <a:t>Los estudiantes del </a:t>
              </a:r>
              <a:r>
                <a:rPr lang="es-CL">
                  <a:solidFill>
                    <a:srgbClr val="0B4581"/>
                  </a:solidFill>
                  <a:highlight>
                    <a:srgbClr val="F9F9F9"/>
                  </a:highlight>
                  <a:latin typeface="Montserrat"/>
                  <a:ea typeface="Montserrat"/>
                  <a:cs typeface="Montserrat"/>
                  <a:sym typeface="Montserrat"/>
                </a:rPr>
                <a:t>área</a:t>
              </a:r>
              <a:r>
                <a:rPr lang="es-CL">
                  <a:solidFill>
                    <a:srgbClr val="0B4581"/>
                  </a:solidFill>
                  <a:highlight>
                    <a:srgbClr val="F9F9F9"/>
                  </a:highlight>
                  <a:latin typeface="Montserrat"/>
                  <a:ea typeface="Montserrat"/>
                  <a:cs typeface="Montserrat"/>
                  <a:sym typeface="Montserrat"/>
                </a:rPr>
                <a:t> TP  lograron diseñar el modelo de negocios mediante el desarrollo del LEAN CANVAS que </a:t>
              </a:r>
              <a:r>
                <a:rPr lang="es-CL">
                  <a:solidFill>
                    <a:srgbClr val="0B4581"/>
                  </a:solidFill>
                  <a:highlight>
                    <a:srgbClr val="F9F9F9"/>
                  </a:highlight>
                  <a:latin typeface="Montserrat"/>
                  <a:ea typeface="Montserrat"/>
                  <a:cs typeface="Montserrat"/>
                  <a:sym typeface="Montserrat"/>
                </a:rPr>
                <a:t>permite</a:t>
              </a:r>
              <a:r>
                <a:rPr lang="es-CL">
                  <a:solidFill>
                    <a:srgbClr val="0B4581"/>
                  </a:solidFill>
                  <a:highlight>
                    <a:srgbClr val="F9F9F9"/>
                  </a:highlight>
                  <a:latin typeface="Montserrat"/>
                  <a:ea typeface="Montserrat"/>
                  <a:cs typeface="Montserrat"/>
                  <a:sym typeface="Montserrat"/>
                </a:rPr>
                <a:t> la continuidad del proyecto respondiendo las distintas necesidades de la comunidad estudiantil. Contribuyendo en el diagnóstico inicial y la medición de las oportunidades futuras. </a:t>
              </a:r>
              <a:endParaRPr b="0" i="0" sz="1400" u="none" cap="none" strike="noStrike">
                <a:solidFill>
                  <a:srgbClr val="0B4581"/>
                </a:solidFill>
                <a:latin typeface="Montserrat Medium"/>
                <a:ea typeface="Montserrat Medium"/>
                <a:cs typeface="Montserrat Medium"/>
                <a:sym typeface="Montserrat Medium"/>
              </a:endParaRPr>
            </a:p>
          </p:txBody>
        </p:sp>
        <p:sp>
          <p:nvSpPr>
            <p:cNvPr id="505" name="Google Shape;505;g2d9cd420e46_18_110"/>
            <p:cNvSpPr/>
            <p:nvPr/>
          </p:nvSpPr>
          <p:spPr>
            <a:xfrm>
              <a:off x="1140900" y="1704075"/>
              <a:ext cx="2162400" cy="482700"/>
            </a:xfrm>
            <a:prstGeom prst="roundRect">
              <a:avLst>
                <a:gd fmla="val 50000" name="adj"/>
              </a:avLst>
            </a:prstGeom>
            <a:solidFill>
              <a:srgbClr val="8E7CC3"/>
            </a:solidFill>
            <a:ln>
              <a:noFill/>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chemeClr val="dk1"/>
                </a:buClr>
                <a:buSzPts val="1100"/>
                <a:buFont typeface="Arial"/>
                <a:buNone/>
              </a:pPr>
              <a:r>
                <a:rPr b="1" lang="es-CL" sz="1500">
                  <a:solidFill>
                    <a:schemeClr val="lt1"/>
                  </a:solidFill>
                  <a:latin typeface="Montserrat"/>
                  <a:ea typeface="Montserrat"/>
                  <a:cs typeface="Montserrat"/>
                  <a:sym typeface="Montserrat"/>
                </a:rPr>
                <a:t>ADMINISTRACIÓN</a:t>
              </a:r>
              <a:endParaRPr b="1" i="0" sz="700" u="none" cap="none" strike="noStrike">
                <a:solidFill>
                  <a:schemeClr val="lt1"/>
                </a:solidFill>
                <a:latin typeface="Montserrat"/>
                <a:ea typeface="Montserrat"/>
                <a:cs typeface="Montserrat"/>
                <a:sym typeface="Montserrat"/>
              </a:endParaRPr>
            </a:p>
          </p:txBody>
        </p:sp>
      </p:grpSp>
      <p:pic>
        <p:nvPicPr>
          <p:cNvPr id="506" name="Google Shape;506;g2d9cd420e46_18_110"/>
          <p:cNvPicPr preferRelativeResize="0"/>
          <p:nvPr/>
        </p:nvPicPr>
        <p:blipFill rotWithShape="1">
          <a:blip r:embed="rId4">
            <a:alphaModFix/>
          </a:blip>
          <a:srcRect b="0" l="0" r="0" t="0"/>
          <a:stretch/>
        </p:blipFill>
        <p:spPr>
          <a:xfrm>
            <a:off x="11372300" y="257575"/>
            <a:ext cx="555550" cy="564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0" name="Shape 510"/>
        <p:cNvGrpSpPr/>
        <p:nvPr/>
      </p:nvGrpSpPr>
      <p:grpSpPr>
        <a:xfrm>
          <a:off x="0" y="0"/>
          <a:ext cx="0" cy="0"/>
          <a:chOff x="0" y="0"/>
          <a:chExt cx="0" cy="0"/>
        </a:xfrm>
      </p:grpSpPr>
      <p:pic>
        <p:nvPicPr>
          <p:cNvPr id="511" name="Google Shape;511;g2da17201527_1_0"/>
          <p:cNvPicPr preferRelativeResize="0"/>
          <p:nvPr/>
        </p:nvPicPr>
        <p:blipFill rotWithShape="1">
          <a:blip r:embed="rId4">
            <a:alphaModFix/>
          </a:blip>
          <a:srcRect b="7784" l="0" r="0" t="7784"/>
          <a:stretch/>
        </p:blipFill>
        <p:spPr>
          <a:xfrm>
            <a:off x="5146569" y="1657050"/>
            <a:ext cx="6299700" cy="3543900"/>
          </a:xfrm>
          <a:prstGeom prst="roundRect">
            <a:avLst>
              <a:gd fmla="val 10213" name="adj"/>
            </a:avLst>
          </a:prstGeom>
          <a:noFill/>
          <a:ln>
            <a:noFill/>
          </a:ln>
        </p:spPr>
      </p:pic>
      <p:grpSp>
        <p:nvGrpSpPr>
          <p:cNvPr id="512" name="Google Shape;512;g2da17201527_1_0"/>
          <p:cNvGrpSpPr/>
          <p:nvPr/>
        </p:nvGrpSpPr>
        <p:grpSpPr>
          <a:xfrm rot="10800000">
            <a:off x="470739" y="5423257"/>
            <a:ext cx="904414" cy="959501"/>
            <a:chOff x="5233500" y="4799675"/>
            <a:chExt cx="1379100" cy="1463100"/>
          </a:xfrm>
        </p:grpSpPr>
        <p:sp>
          <p:nvSpPr>
            <p:cNvPr id="513" name="Google Shape;513;g2da17201527_1_0"/>
            <p:cNvSpPr/>
            <p:nvPr/>
          </p:nvSpPr>
          <p:spPr>
            <a:xfrm>
              <a:off x="5233500" y="4799675"/>
              <a:ext cx="1379100" cy="1310700"/>
            </a:xfrm>
            <a:prstGeom prst="pentagon">
              <a:avLst>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514" name="Google Shape;514;g2da17201527_1_0"/>
            <p:cNvSpPr/>
            <p:nvPr/>
          </p:nvSpPr>
          <p:spPr>
            <a:xfrm rot="10800000">
              <a:off x="5233500" y="4952075"/>
              <a:ext cx="1379100" cy="1310700"/>
            </a:xfrm>
            <a:prstGeom prst="pentagon">
              <a:avLst>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s-CL" sz="1000" u="none" cap="none" strike="noStrike">
                  <a:solidFill>
                    <a:srgbClr val="A4C2F4"/>
                  </a:solidFill>
                  <a:latin typeface="Montserrat Light"/>
                  <a:ea typeface="Montserrat Light"/>
                  <a:cs typeface="Montserrat Light"/>
                  <a:sym typeface="Montserrat Light"/>
                </a:rPr>
                <a:t>L</a:t>
              </a:r>
              <a:endParaRPr b="0" i="0" sz="1000" u="none" cap="none" strike="noStrike">
                <a:solidFill>
                  <a:srgbClr val="A4C2F4"/>
                </a:solidFill>
                <a:latin typeface="Montserrat Light"/>
                <a:ea typeface="Montserrat Light"/>
                <a:cs typeface="Montserrat Light"/>
                <a:sym typeface="Montserrat Light"/>
              </a:endParaRPr>
            </a:p>
          </p:txBody>
        </p:sp>
      </p:grpSp>
      <p:sp>
        <p:nvSpPr>
          <p:cNvPr id="515" name="Google Shape;515;g2da17201527_1_0"/>
          <p:cNvSpPr/>
          <p:nvPr/>
        </p:nvSpPr>
        <p:spPr>
          <a:xfrm>
            <a:off x="1246075" y="719500"/>
            <a:ext cx="9219300" cy="730800"/>
          </a:xfrm>
          <a:prstGeom prst="roundRect">
            <a:avLst>
              <a:gd fmla="val 50000" name="adj"/>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i="0" lang="es-CL" sz="2400" u="none" cap="none" strike="noStrike">
                <a:solidFill>
                  <a:srgbClr val="0B4581"/>
                </a:solidFill>
                <a:latin typeface="Montserrat"/>
                <a:ea typeface="Montserrat"/>
                <a:cs typeface="Montserrat"/>
                <a:sym typeface="Montserrat"/>
              </a:rPr>
              <a:t>¿Cuáles son las proyecciones o próximos pasos? </a:t>
            </a:r>
            <a:endParaRPr b="1" i="0" sz="2400" u="none" cap="none" strike="noStrike">
              <a:solidFill>
                <a:srgbClr val="0B4581"/>
              </a:solidFill>
              <a:latin typeface="Montserrat"/>
              <a:ea typeface="Montserrat"/>
              <a:cs typeface="Montserrat"/>
              <a:sym typeface="Montserrat"/>
            </a:endParaRPr>
          </a:p>
        </p:txBody>
      </p:sp>
      <p:pic>
        <p:nvPicPr>
          <p:cNvPr id="516" name="Google Shape;516;g2da17201527_1_0"/>
          <p:cNvPicPr preferRelativeResize="0"/>
          <p:nvPr/>
        </p:nvPicPr>
        <p:blipFill rotWithShape="1">
          <a:blip r:embed="rId5">
            <a:alphaModFix/>
          </a:blip>
          <a:srcRect b="0" l="0" r="0" t="0"/>
          <a:stretch/>
        </p:blipFill>
        <p:spPr>
          <a:xfrm>
            <a:off x="11372300" y="257575"/>
            <a:ext cx="555550" cy="564025"/>
          </a:xfrm>
          <a:prstGeom prst="rect">
            <a:avLst/>
          </a:prstGeom>
          <a:noFill/>
          <a:ln>
            <a:noFill/>
          </a:ln>
        </p:spPr>
      </p:pic>
      <p:pic>
        <p:nvPicPr>
          <p:cNvPr id="517" name="Google Shape;517;g2da17201527_1_0"/>
          <p:cNvPicPr preferRelativeResize="0"/>
          <p:nvPr/>
        </p:nvPicPr>
        <p:blipFill>
          <a:blip r:embed="rId6">
            <a:alphaModFix/>
          </a:blip>
          <a:stretch>
            <a:fillRect/>
          </a:stretch>
        </p:blipFill>
        <p:spPr>
          <a:xfrm>
            <a:off x="645176" y="5625224"/>
            <a:ext cx="555550" cy="555550"/>
          </a:xfrm>
          <a:prstGeom prst="rect">
            <a:avLst/>
          </a:prstGeom>
          <a:noFill/>
          <a:ln>
            <a:noFill/>
          </a:ln>
        </p:spPr>
      </p:pic>
      <p:sp>
        <p:nvSpPr>
          <p:cNvPr id="518" name="Google Shape;518;g2da17201527_1_0"/>
          <p:cNvSpPr txBox="1"/>
          <p:nvPr/>
        </p:nvSpPr>
        <p:spPr>
          <a:xfrm>
            <a:off x="592350" y="1851000"/>
            <a:ext cx="4370100" cy="3156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s-CL" sz="1800">
                <a:solidFill>
                  <a:schemeClr val="lt1"/>
                </a:solidFill>
                <a:latin typeface="Montserrat"/>
                <a:ea typeface="Montserrat"/>
                <a:cs typeface="Montserrat"/>
                <a:sym typeface="Montserrat"/>
              </a:rPr>
              <a:t>Como establecimiento, buscamos aumentar la participación y producción de nuestra biblioteca, abarcando diversos formatos de textos y audiovisuales, involucrando las diversas asignaturas impartidas en clases. De esta misma forma, se quiere dar relevancia a fortalecer la inclusión, impulsando mediante nuestra Biblioteca Digital Inclusiva las distintas capacidades de nuestros estudiantes.</a:t>
            </a:r>
            <a:endParaRPr sz="35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2" name="Shape 522"/>
        <p:cNvGrpSpPr/>
        <p:nvPr/>
      </p:nvGrpSpPr>
      <p:grpSpPr>
        <a:xfrm>
          <a:off x="0" y="0"/>
          <a:ext cx="0" cy="0"/>
          <a:chOff x="0" y="0"/>
          <a:chExt cx="0" cy="0"/>
        </a:xfrm>
      </p:grpSpPr>
      <p:sp>
        <p:nvSpPr>
          <p:cNvPr id="523" name="Google Shape;523;g2da17201527_1_22"/>
          <p:cNvSpPr/>
          <p:nvPr/>
        </p:nvSpPr>
        <p:spPr>
          <a:xfrm>
            <a:off x="847350" y="392850"/>
            <a:ext cx="10497300" cy="6072300"/>
          </a:xfrm>
          <a:prstGeom prst="roundRect">
            <a:avLst>
              <a:gd fmla="val 4222" name="adj"/>
            </a:avLst>
          </a:prstGeom>
          <a:solidFill>
            <a:schemeClr val="lt1"/>
          </a:solidFill>
          <a:ln>
            <a:noFill/>
          </a:ln>
        </p:spPr>
        <p:txBody>
          <a:bodyPr anchorCtr="0" anchor="ctr" bIns="68575" lIns="68575" spcFirstLastPara="1" rIns="68575" wrap="square" tIns="68575">
            <a:noAutofit/>
          </a:bodyPr>
          <a:lstStyle/>
          <a:p>
            <a:pPr indent="85724" lvl="0" marL="89998" marR="0" rtl="0" algn="l">
              <a:lnSpc>
                <a:spcPct val="100000"/>
              </a:lnSpc>
              <a:spcBef>
                <a:spcPts val="0"/>
              </a:spcBef>
              <a:spcAft>
                <a:spcPts val="0"/>
              </a:spcAft>
              <a:buClr>
                <a:schemeClr val="dk1"/>
              </a:buClr>
              <a:buSzPts val="1900"/>
              <a:buFont typeface="Arial"/>
              <a:buNone/>
            </a:pPr>
            <a:r>
              <a:t/>
            </a:r>
            <a:endParaRPr b="0" i="0" sz="2400" u="none" cap="none" strike="noStrike">
              <a:solidFill>
                <a:schemeClr val="lt1"/>
              </a:solidFill>
              <a:latin typeface="Montserrat Medium"/>
              <a:ea typeface="Montserrat Medium"/>
              <a:cs typeface="Montserrat Medium"/>
              <a:sym typeface="Montserrat Medium"/>
            </a:endParaRPr>
          </a:p>
        </p:txBody>
      </p:sp>
      <p:sp>
        <p:nvSpPr>
          <p:cNvPr id="524" name="Google Shape;524;g2da17201527_1_22"/>
          <p:cNvSpPr txBox="1"/>
          <p:nvPr/>
        </p:nvSpPr>
        <p:spPr>
          <a:xfrm>
            <a:off x="2316640" y="4509065"/>
            <a:ext cx="4104300" cy="461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1500"/>
              <a:buFont typeface="Arial"/>
              <a:buNone/>
            </a:pPr>
            <a:r>
              <a:rPr lang="es-CL" sz="1800">
                <a:solidFill>
                  <a:srgbClr val="0B4581"/>
                </a:solidFill>
                <a:highlight>
                  <a:srgbClr val="F9F9F9"/>
                </a:highlight>
                <a:latin typeface="Montserrat"/>
                <a:ea typeface="Montserrat"/>
                <a:cs typeface="Montserrat"/>
                <a:sym typeface="Montserrat"/>
              </a:rPr>
              <a:t>kronos School</a:t>
            </a:r>
            <a:endParaRPr b="0" i="0" sz="1800" u="none" cap="none" strike="noStrike">
              <a:solidFill>
                <a:srgbClr val="152F74"/>
              </a:solidFill>
              <a:latin typeface="Montserrat"/>
              <a:ea typeface="Montserrat"/>
              <a:cs typeface="Montserrat"/>
              <a:sym typeface="Montserrat"/>
            </a:endParaRPr>
          </a:p>
        </p:txBody>
      </p:sp>
      <p:sp>
        <p:nvSpPr>
          <p:cNvPr id="525" name="Google Shape;525;g2da17201527_1_22"/>
          <p:cNvSpPr txBox="1"/>
          <p:nvPr/>
        </p:nvSpPr>
        <p:spPr>
          <a:xfrm>
            <a:off x="2283076" y="3413095"/>
            <a:ext cx="3632700" cy="461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1500"/>
              <a:buFont typeface="Arial"/>
              <a:buNone/>
            </a:pPr>
            <a:r>
              <a:rPr lang="es-CL" sz="1800">
                <a:solidFill>
                  <a:srgbClr val="0B4581"/>
                </a:solidFill>
                <a:highlight>
                  <a:srgbClr val="F9F9F9"/>
                </a:highlight>
                <a:latin typeface="Montserrat"/>
                <a:ea typeface="Montserrat"/>
                <a:cs typeface="Montserrat"/>
                <a:sym typeface="Montserrat"/>
              </a:rPr>
              <a:t>unidadtp</a:t>
            </a:r>
            <a:r>
              <a:rPr b="0" i="0" lang="es-CL" sz="1800" u="none" cap="none" strike="noStrike">
                <a:solidFill>
                  <a:srgbClr val="152F74"/>
                </a:solidFill>
                <a:latin typeface="Montserrat"/>
                <a:ea typeface="Montserrat"/>
                <a:cs typeface="Montserrat"/>
                <a:sym typeface="Montserrat"/>
              </a:rPr>
              <a:t>@</a:t>
            </a:r>
            <a:r>
              <a:rPr lang="es-CL" sz="1800">
                <a:solidFill>
                  <a:srgbClr val="0B4581"/>
                </a:solidFill>
                <a:highlight>
                  <a:srgbClr val="F9F9F9"/>
                </a:highlight>
                <a:latin typeface="Montserrat"/>
                <a:ea typeface="Montserrat"/>
                <a:cs typeface="Montserrat"/>
                <a:sym typeface="Montserrat"/>
              </a:rPr>
              <a:t>colegiokronos</a:t>
            </a:r>
            <a:r>
              <a:rPr b="0" i="0" lang="es-CL" sz="1800" u="none" cap="none" strike="noStrike">
                <a:solidFill>
                  <a:srgbClr val="152F74"/>
                </a:solidFill>
                <a:latin typeface="Montserrat"/>
                <a:ea typeface="Montserrat"/>
                <a:cs typeface="Montserrat"/>
                <a:sym typeface="Montserrat"/>
              </a:rPr>
              <a:t>.cl</a:t>
            </a:r>
            <a:endParaRPr b="0" i="0" sz="1800" u="none" cap="none" strike="noStrike">
              <a:solidFill>
                <a:srgbClr val="152F74"/>
              </a:solidFill>
              <a:latin typeface="Montserrat"/>
              <a:ea typeface="Montserrat"/>
              <a:cs typeface="Montserrat"/>
              <a:sym typeface="Montserrat"/>
            </a:endParaRPr>
          </a:p>
        </p:txBody>
      </p:sp>
      <p:sp>
        <p:nvSpPr>
          <p:cNvPr id="526" name="Google Shape;526;g2da17201527_1_22"/>
          <p:cNvSpPr txBox="1"/>
          <p:nvPr/>
        </p:nvSpPr>
        <p:spPr>
          <a:xfrm>
            <a:off x="2242957" y="2883933"/>
            <a:ext cx="3015600" cy="461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1500"/>
              <a:buFont typeface="Arial"/>
              <a:buNone/>
            </a:pPr>
            <a:r>
              <a:rPr b="0" i="0" lang="es-CL" sz="1800" u="none" cap="none" strike="noStrike">
                <a:solidFill>
                  <a:srgbClr val="152F74"/>
                </a:solidFill>
                <a:latin typeface="Montserrat"/>
                <a:ea typeface="Montserrat"/>
                <a:cs typeface="Montserrat"/>
                <a:sym typeface="Montserrat"/>
              </a:rPr>
              <a:t>+56 9 </a:t>
            </a:r>
            <a:r>
              <a:rPr lang="es-CL" sz="1800">
                <a:solidFill>
                  <a:srgbClr val="152F74"/>
                </a:solidFill>
                <a:latin typeface="Montserrat"/>
                <a:ea typeface="Montserrat"/>
                <a:cs typeface="Montserrat"/>
                <a:sym typeface="Montserrat"/>
              </a:rPr>
              <a:t>65470558</a:t>
            </a:r>
            <a:endParaRPr b="0" i="0" sz="1800" u="none" cap="none" strike="noStrike">
              <a:solidFill>
                <a:srgbClr val="152F74"/>
              </a:solidFill>
              <a:latin typeface="Montserrat"/>
              <a:ea typeface="Montserrat"/>
              <a:cs typeface="Montserrat"/>
              <a:sym typeface="Montserrat"/>
            </a:endParaRPr>
          </a:p>
        </p:txBody>
      </p:sp>
      <p:sp>
        <p:nvSpPr>
          <p:cNvPr id="527" name="Google Shape;527;g2da17201527_1_22"/>
          <p:cNvSpPr txBox="1"/>
          <p:nvPr/>
        </p:nvSpPr>
        <p:spPr>
          <a:xfrm>
            <a:off x="2316651" y="2317125"/>
            <a:ext cx="3599100" cy="461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1500"/>
              <a:buFont typeface="Arial"/>
              <a:buNone/>
            </a:pPr>
            <a:r>
              <a:rPr lang="es-CL" sz="1800">
                <a:solidFill>
                  <a:srgbClr val="0B4581"/>
                </a:solidFill>
                <a:highlight>
                  <a:srgbClr val="F9F9F9"/>
                </a:highlight>
                <a:latin typeface="Montserrat"/>
                <a:ea typeface="Montserrat"/>
                <a:cs typeface="Montserrat"/>
                <a:sym typeface="Montserrat"/>
              </a:rPr>
              <a:t>RODRIGO RETAMAL GAMONAL</a:t>
            </a:r>
            <a:endParaRPr b="0" i="0" sz="1800" u="none" cap="none" strike="noStrike">
              <a:solidFill>
                <a:srgbClr val="0B4581"/>
              </a:solidFill>
              <a:latin typeface="Montserrat"/>
              <a:ea typeface="Montserrat"/>
              <a:cs typeface="Montserrat"/>
              <a:sym typeface="Montserrat"/>
            </a:endParaRPr>
          </a:p>
        </p:txBody>
      </p:sp>
      <p:cxnSp>
        <p:nvCxnSpPr>
          <p:cNvPr id="528" name="Google Shape;528;g2da17201527_1_22"/>
          <p:cNvCxnSpPr/>
          <p:nvPr/>
        </p:nvCxnSpPr>
        <p:spPr>
          <a:xfrm>
            <a:off x="6315900" y="2318463"/>
            <a:ext cx="0" cy="2712000"/>
          </a:xfrm>
          <a:prstGeom prst="straightConnector1">
            <a:avLst/>
          </a:prstGeom>
          <a:noFill/>
          <a:ln cap="flat" cmpd="sng" w="19050">
            <a:solidFill>
              <a:srgbClr val="A4C2F4"/>
            </a:solidFill>
            <a:prstDash val="dash"/>
            <a:round/>
            <a:headEnd len="sm" w="sm" type="none"/>
            <a:tailEnd len="sm" w="sm" type="none"/>
          </a:ln>
        </p:spPr>
      </p:cxnSp>
      <p:sp>
        <p:nvSpPr>
          <p:cNvPr id="529" name="Google Shape;529;g2da17201527_1_22"/>
          <p:cNvSpPr/>
          <p:nvPr/>
        </p:nvSpPr>
        <p:spPr>
          <a:xfrm>
            <a:off x="2817800" y="977350"/>
            <a:ext cx="6972000" cy="538500"/>
          </a:xfrm>
          <a:prstGeom prst="roundRect">
            <a:avLst>
              <a:gd fmla="val 50000" name="adj"/>
            </a:avLst>
          </a:prstGeom>
          <a:solidFill>
            <a:schemeClr val="accen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i="0" lang="es-CL" sz="2400" u="none" cap="none" strike="noStrike">
                <a:solidFill>
                  <a:schemeClr val="lt1"/>
                </a:solidFill>
                <a:latin typeface="Montserrat"/>
                <a:ea typeface="Montserrat"/>
                <a:cs typeface="Montserrat"/>
                <a:sym typeface="Montserrat"/>
              </a:rPr>
              <a:t>Datos de contacto del establecimiento</a:t>
            </a:r>
            <a:endParaRPr b="1" i="0" sz="2400" u="none" cap="none" strike="noStrike">
              <a:solidFill>
                <a:schemeClr val="lt1"/>
              </a:solidFill>
              <a:latin typeface="Montserrat"/>
              <a:ea typeface="Montserrat"/>
              <a:cs typeface="Montserrat"/>
              <a:sym typeface="Montserrat"/>
            </a:endParaRPr>
          </a:p>
        </p:txBody>
      </p:sp>
      <p:grpSp>
        <p:nvGrpSpPr>
          <p:cNvPr id="530" name="Google Shape;530;g2da17201527_1_22"/>
          <p:cNvGrpSpPr/>
          <p:nvPr/>
        </p:nvGrpSpPr>
        <p:grpSpPr>
          <a:xfrm rot="10800000">
            <a:off x="6933070" y="2255406"/>
            <a:ext cx="2397703" cy="2543746"/>
            <a:chOff x="5233500" y="4799675"/>
            <a:chExt cx="1379100" cy="1463100"/>
          </a:xfrm>
        </p:grpSpPr>
        <p:sp>
          <p:nvSpPr>
            <p:cNvPr id="531" name="Google Shape;531;g2da17201527_1_22"/>
            <p:cNvSpPr/>
            <p:nvPr/>
          </p:nvSpPr>
          <p:spPr>
            <a:xfrm>
              <a:off x="5233500" y="4799675"/>
              <a:ext cx="1379100" cy="1310700"/>
            </a:xfrm>
            <a:prstGeom prst="pentagon">
              <a:avLst>
                <a:gd fmla="val 105146" name="hf"/>
                <a:gd fmla="val 110557" name="vf"/>
              </a:avLst>
            </a:prstGeom>
            <a:solidFill>
              <a:schemeClr val="lt1"/>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532" name="Google Shape;532;g2da17201527_1_22"/>
            <p:cNvSpPr/>
            <p:nvPr/>
          </p:nvSpPr>
          <p:spPr>
            <a:xfrm rot="10800000">
              <a:off x="5233500" y="4952075"/>
              <a:ext cx="1379100" cy="1310700"/>
            </a:xfrm>
            <a:prstGeom prst="pentagon">
              <a:avLst>
                <a:gd fmla="val 105146" name="hf"/>
                <a:gd fmla="val 110557" name="vf"/>
              </a:avLst>
            </a:prstGeom>
            <a:solidFill>
              <a:schemeClr val="lt1"/>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s-CL" sz="1000" u="none" cap="none" strike="noStrike">
                  <a:solidFill>
                    <a:srgbClr val="A4C2F4"/>
                  </a:solidFill>
                  <a:latin typeface="Montserrat Light"/>
                  <a:ea typeface="Montserrat Light"/>
                  <a:cs typeface="Montserrat Light"/>
                  <a:sym typeface="Montserrat Light"/>
                </a:rPr>
                <a:t>LOGO</a:t>
              </a:r>
              <a:endParaRPr b="0" i="0" sz="1000" u="none" cap="none" strike="noStrike">
                <a:solidFill>
                  <a:srgbClr val="A4C2F4"/>
                </a:solidFill>
                <a:latin typeface="Montserrat Light"/>
                <a:ea typeface="Montserrat Light"/>
                <a:cs typeface="Montserrat Light"/>
                <a:sym typeface="Montserrat Light"/>
              </a:endParaRPr>
            </a:p>
          </p:txBody>
        </p:sp>
      </p:grpSp>
      <p:pic>
        <p:nvPicPr>
          <p:cNvPr id="533" name="Google Shape;533;g2da17201527_1_22"/>
          <p:cNvPicPr preferRelativeResize="0"/>
          <p:nvPr/>
        </p:nvPicPr>
        <p:blipFill rotWithShape="1">
          <a:blip r:embed="rId4">
            <a:alphaModFix/>
          </a:blip>
          <a:srcRect b="0" l="0" r="0" t="0"/>
          <a:stretch/>
        </p:blipFill>
        <p:spPr>
          <a:xfrm>
            <a:off x="1815753" y="3425548"/>
            <a:ext cx="427203" cy="423921"/>
          </a:xfrm>
          <a:prstGeom prst="rect">
            <a:avLst/>
          </a:prstGeom>
          <a:noFill/>
          <a:ln>
            <a:noFill/>
          </a:ln>
        </p:spPr>
      </p:pic>
      <p:pic>
        <p:nvPicPr>
          <p:cNvPr id="534" name="Google Shape;534;g2da17201527_1_22"/>
          <p:cNvPicPr preferRelativeResize="0"/>
          <p:nvPr/>
        </p:nvPicPr>
        <p:blipFill rotWithShape="1">
          <a:blip r:embed="rId5">
            <a:alphaModFix/>
          </a:blip>
          <a:srcRect b="0" l="0" r="0" t="0"/>
          <a:stretch/>
        </p:blipFill>
        <p:spPr>
          <a:xfrm>
            <a:off x="1815750" y="2318683"/>
            <a:ext cx="427203" cy="423921"/>
          </a:xfrm>
          <a:prstGeom prst="rect">
            <a:avLst/>
          </a:prstGeom>
          <a:noFill/>
          <a:ln>
            <a:noFill/>
          </a:ln>
        </p:spPr>
      </p:pic>
      <p:pic>
        <p:nvPicPr>
          <p:cNvPr id="535" name="Google Shape;535;g2da17201527_1_22"/>
          <p:cNvPicPr preferRelativeResize="0"/>
          <p:nvPr/>
        </p:nvPicPr>
        <p:blipFill rotWithShape="1">
          <a:blip r:embed="rId6">
            <a:alphaModFix/>
          </a:blip>
          <a:srcRect b="0" l="0" r="0" t="0"/>
          <a:stretch/>
        </p:blipFill>
        <p:spPr>
          <a:xfrm>
            <a:off x="1815759" y="2902744"/>
            <a:ext cx="427203" cy="423921"/>
          </a:xfrm>
          <a:prstGeom prst="rect">
            <a:avLst/>
          </a:prstGeom>
          <a:noFill/>
          <a:ln>
            <a:noFill/>
          </a:ln>
        </p:spPr>
      </p:pic>
      <p:pic>
        <p:nvPicPr>
          <p:cNvPr id="536" name="Google Shape;536;g2da17201527_1_22"/>
          <p:cNvPicPr preferRelativeResize="0"/>
          <p:nvPr/>
        </p:nvPicPr>
        <p:blipFill rotWithShape="1">
          <a:blip r:embed="rId7">
            <a:alphaModFix/>
          </a:blip>
          <a:srcRect b="0" l="0" r="0" t="0"/>
          <a:stretch/>
        </p:blipFill>
        <p:spPr>
          <a:xfrm>
            <a:off x="1816251" y="4487190"/>
            <a:ext cx="426207" cy="486985"/>
          </a:xfrm>
          <a:prstGeom prst="rect">
            <a:avLst/>
          </a:prstGeom>
          <a:noFill/>
          <a:ln>
            <a:noFill/>
          </a:ln>
        </p:spPr>
      </p:pic>
      <p:pic>
        <p:nvPicPr>
          <p:cNvPr id="537" name="Google Shape;537;g2da17201527_1_22"/>
          <p:cNvPicPr preferRelativeResize="0"/>
          <p:nvPr/>
        </p:nvPicPr>
        <p:blipFill rotWithShape="1">
          <a:blip r:embed="rId8">
            <a:alphaModFix/>
          </a:blip>
          <a:srcRect b="0" l="0" r="0" t="0"/>
          <a:stretch/>
        </p:blipFill>
        <p:spPr>
          <a:xfrm>
            <a:off x="1816254" y="3948334"/>
            <a:ext cx="426207" cy="486985"/>
          </a:xfrm>
          <a:prstGeom prst="rect">
            <a:avLst/>
          </a:prstGeom>
          <a:noFill/>
          <a:ln>
            <a:noFill/>
          </a:ln>
        </p:spPr>
      </p:pic>
      <p:sp>
        <p:nvSpPr>
          <p:cNvPr id="538" name="Google Shape;538;g2da17201527_1_22"/>
          <p:cNvSpPr txBox="1"/>
          <p:nvPr/>
        </p:nvSpPr>
        <p:spPr>
          <a:xfrm>
            <a:off x="2283070" y="4001220"/>
            <a:ext cx="4104300" cy="461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1500"/>
              <a:buFont typeface="Arial"/>
              <a:buNone/>
            </a:pPr>
            <a:r>
              <a:rPr lang="es-CL" sz="1800">
                <a:solidFill>
                  <a:srgbClr val="0B4581"/>
                </a:solidFill>
                <a:highlight>
                  <a:srgbClr val="F9F9F9"/>
                </a:highlight>
                <a:latin typeface="Montserrat"/>
                <a:ea typeface="Montserrat"/>
                <a:cs typeface="Montserrat"/>
                <a:sym typeface="Montserrat"/>
              </a:rPr>
              <a:t>colegiokronos</a:t>
            </a:r>
            <a:endParaRPr b="0" i="0" sz="1800" u="none" cap="none" strike="noStrike">
              <a:solidFill>
                <a:srgbClr val="152F74"/>
              </a:solidFill>
              <a:latin typeface="Montserrat"/>
              <a:ea typeface="Montserrat"/>
              <a:cs typeface="Montserrat"/>
              <a:sym typeface="Montserrat"/>
            </a:endParaRPr>
          </a:p>
        </p:txBody>
      </p:sp>
      <p:pic>
        <p:nvPicPr>
          <p:cNvPr id="539" name="Google Shape;539;g2da17201527_1_22"/>
          <p:cNvPicPr preferRelativeResize="0"/>
          <p:nvPr/>
        </p:nvPicPr>
        <p:blipFill rotWithShape="1">
          <a:blip r:embed="rId9">
            <a:alphaModFix/>
          </a:blip>
          <a:srcRect b="0" l="0" r="0" t="0"/>
          <a:stretch/>
        </p:blipFill>
        <p:spPr>
          <a:xfrm>
            <a:off x="11372300" y="257575"/>
            <a:ext cx="555550" cy="564025"/>
          </a:xfrm>
          <a:prstGeom prst="rect">
            <a:avLst/>
          </a:prstGeom>
          <a:noFill/>
          <a:ln>
            <a:noFill/>
          </a:ln>
        </p:spPr>
      </p:pic>
      <p:pic>
        <p:nvPicPr>
          <p:cNvPr id="540" name="Google Shape;540;g2da17201527_1_22"/>
          <p:cNvPicPr preferRelativeResize="0"/>
          <p:nvPr/>
        </p:nvPicPr>
        <p:blipFill>
          <a:blip r:embed="rId10">
            <a:alphaModFix/>
          </a:blip>
          <a:stretch>
            <a:fillRect/>
          </a:stretch>
        </p:blipFill>
        <p:spPr>
          <a:xfrm>
            <a:off x="7373250" y="2883916"/>
            <a:ext cx="1445725" cy="1445725"/>
          </a:xfrm>
          <a:prstGeom prst="rect">
            <a:avLst/>
          </a:prstGeom>
          <a:noFill/>
          <a:ln>
            <a:noFill/>
          </a:ln>
        </p:spPr>
      </p:pic>
      <p:pic>
        <p:nvPicPr>
          <p:cNvPr id="541" name="Google Shape;541;g2da17201527_1_22"/>
          <p:cNvPicPr preferRelativeResize="0"/>
          <p:nvPr/>
        </p:nvPicPr>
        <p:blipFill>
          <a:blip r:embed="rId11">
            <a:alphaModFix/>
          </a:blip>
          <a:stretch>
            <a:fillRect/>
          </a:stretch>
        </p:blipFill>
        <p:spPr>
          <a:xfrm>
            <a:off x="2994775" y="5566595"/>
            <a:ext cx="2483074" cy="731925"/>
          </a:xfrm>
          <a:prstGeom prst="rect">
            <a:avLst/>
          </a:prstGeom>
          <a:noFill/>
          <a:ln>
            <a:noFill/>
          </a:ln>
        </p:spPr>
      </p:pic>
      <p:pic>
        <p:nvPicPr>
          <p:cNvPr id="542" name="Google Shape;542;g2da17201527_1_22"/>
          <p:cNvPicPr preferRelativeResize="0"/>
          <p:nvPr/>
        </p:nvPicPr>
        <p:blipFill>
          <a:blip r:embed="rId12">
            <a:alphaModFix/>
          </a:blip>
          <a:stretch>
            <a:fillRect/>
          </a:stretch>
        </p:blipFill>
        <p:spPr>
          <a:xfrm>
            <a:off x="5711500" y="5169325"/>
            <a:ext cx="1215200" cy="1226675"/>
          </a:xfrm>
          <a:prstGeom prst="rect">
            <a:avLst/>
          </a:prstGeom>
          <a:solidFill>
            <a:schemeClr val="lt1"/>
          </a:solidFill>
          <a:ln>
            <a:noFill/>
          </a:ln>
        </p:spPr>
      </p:pic>
      <p:pic>
        <p:nvPicPr>
          <p:cNvPr id="543" name="Google Shape;543;g2da17201527_1_22"/>
          <p:cNvPicPr preferRelativeResize="0"/>
          <p:nvPr/>
        </p:nvPicPr>
        <p:blipFill>
          <a:blip r:embed="rId13">
            <a:alphaModFix/>
          </a:blip>
          <a:stretch>
            <a:fillRect/>
          </a:stretch>
        </p:blipFill>
        <p:spPr>
          <a:xfrm>
            <a:off x="7160350" y="5402750"/>
            <a:ext cx="1384391" cy="907225"/>
          </a:xfrm>
          <a:prstGeom prst="rect">
            <a:avLst/>
          </a:prstGeom>
          <a:noFill/>
          <a:ln>
            <a:noFill/>
          </a:ln>
        </p:spPr>
      </p:pic>
      <p:pic>
        <p:nvPicPr>
          <p:cNvPr id="544" name="Google Shape;544;g2da17201527_1_22"/>
          <p:cNvPicPr preferRelativeResize="0"/>
          <p:nvPr/>
        </p:nvPicPr>
        <p:blipFill rotWithShape="1">
          <a:blip r:embed="rId14">
            <a:alphaModFix/>
          </a:blip>
          <a:srcRect b="24834" l="0" r="0" t="0"/>
          <a:stretch/>
        </p:blipFill>
        <p:spPr>
          <a:xfrm>
            <a:off x="9217686" y="4462925"/>
            <a:ext cx="2035764" cy="1969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8" name="Shape 548"/>
        <p:cNvGrpSpPr/>
        <p:nvPr/>
      </p:nvGrpSpPr>
      <p:grpSpPr>
        <a:xfrm>
          <a:off x="0" y="0"/>
          <a:ext cx="0" cy="0"/>
          <a:chOff x="0" y="0"/>
          <a:chExt cx="0" cy="0"/>
        </a:xfrm>
      </p:grpSpPr>
      <p:pic>
        <p:nvPicPr>
          <p:cNvPr id="549" name="Google Shape;549;g273a1be0553_0_2"/>
          <p:cNvPicPr preferRelativeResize="0"/>
          <p:nvPr/>
        </p:nvPicPr>
        <p:blipFill rotWithShape="1">
          <a:blip r:embed="rId4">
            <a:alphaModFix/>
          </a:blip>
          <a:srcRect b="0" l="2206" r="3459" t="0"/>
          <a:stretch/>
        </p:blipFill>
        <p:spPr>
          <a:xfrm>
            <a:off x="4726413" y="1090225"/>
            <a:ext cx="2739174" cy="1559550"/>
          </a:xfrm>
          <a:prstGeom prst="rect">
            <a:avLst/>
          </a:prstGeom>
          <a:noFill/>
          <a:ln>
            <a:noFill/>
          </a:ln>
        </p:spPr>
      </p:pic>
      <p:pic>
        <p:nvPicPr>
          <p:cNvPr id="550" name="Google Shape;550;g273a1be0553_0_2"/>
          <p:cNvPicPr preferRelativeResize="0"/>
          <p:nvPr/>
        </p:nvPicPr>
        <p:blipFill rotWithShape="1">
          <a:blip r:embed="rId5">
            <a:alphaModFix/>
          </a:blip>
          <a:srcRect b="0" l="0" r="0" t="0"/>
          <a:stretch/>
        </p:blipFill>
        <p:spPr>
          <a:xfrm>
            <a:off x="6640213" y="3918647"/>
            <a:ext cx="611280" cy="698607"/>
          </a:xfrm>
          <a:prstGeom prst="rect">
            <a:avLst/>
          </a:prstGeom>
          <a:noFill/>
          <a:ln>
            <a:noFill/>
          </a:ln>
        </p:spPr>
      </p:pic>
      <p:pic>
        <p:nvPicPr>
          <p:cNvPr id="551" name="Google Shape;551;g273a1be0553_0_2"/>
          <p:cNvPicPr preferRelativeResize="0"/>
          <p:nvPr/>
        </p:nvPicPr>
        <p:blipFill rotWithShape="1">
          <a:blip r:embed="rId6">
            <a:alphaModFix/>
          </a:blip>
          <a:srcRect b="0" l="0" r="0" t="0"/>
          <a:stretch/>
        </p:blipFill>
        <p:spPr>
          <a:xfrm>
            <a:off x="2053358" y="3918647"/>
            <a:ext cx="611280" cy="698607"/>
          </a:xfrm>
          <a:prstGeom prst="rect">
            <a:avLst/>
          </a:prstGeom>
          <a:noFill/>
          <a:ln>
            <a:noFill/>
          </a:ln>
        </p:spPr>
      </p:pic>
      <p:pic>
        <p:nvPicPr>
          <p:cNvPr id="552" name="Google Shape;552;g273a1be0553_0_2"/>
          <p:cNvPicPr preferRelativeResize="0"/>
          <p:nvPr/>
        </p:nvPicPr>
        <p:blipFill rotWithShape="1">
          <a:blip r:embed="rId7">
            <a:alphaModFix/>
          </a:blip>
          <a:srcRect b="0" l="0" r="0" t="0"/>
          <a:stretch/>
        </p:blipFill>
        <p:spPr>
          <a:xfrm>
            <a:off x="4290199" y="3918649"/>
            <a:ext cx="611300" cy="698600"/>
          </a:xfrm>
          <a:prstGeom prst="rect">
            <a:avLst/>
          </a:prstGeom>
          <a:noFill/>
          <a:ln>
            <a:noFill/>
          </a:ln>
        </p:spPr>
      </p:pic>
      <p:pic>
        <p:nvPicPr>
          <p:cNvPr id="553" name="Google Shape;553;g273a1be0553_0_2"/>
          <p:cNvPicPr preferRelativeResize="0"/>
          <p:nvPr/>
        </p:nvPicPr>
        <p:blipFill rotWithShape="1">
          <a:blip r:embed="rId8">
            <a:alphaModFix/>
          </a:blip>
          <a:srcRect b="0" l="0" r="0" t="0"/>
          <a:stretch/>
        </p:blipFill>
        <p:spPr>
          <a:xfrm>
            <a:off x="9527360" y="3918645"/>
            <a:ext cx="611280" cy="698607"/>
          </a:xfrm>
          <a:prstGeom prst="rect">
            <a:avLst/>
          </a:prstGeom>
          <a:noFill/>
          <a:ln>
            <a:noFill/>
          </a:ln>
        </p:spPr>
      </p:pic>
      <p:sp>
        <p:nvSpPr>
          <p:cNvPr id="554" name="Google Shape;554;g273a1be0553_0_2"/>
          <p:cNvSpPr txBox="1"/>
          <p:nvPr>
            <p:ph type="title"/>
          </p:nvPr>
        </p:nvSpPr>
        <p:spPr>
          <a:xfrm>
            <a:off x="1087000" y="4571525"/>
            <a:ext cx="25440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s-CL" sz="1200">
                <a:solidFill>
                  <a:schemeClr val="lt1"/>
                </a:solidFill>
                <a:latin typeface="Montserrat"/>
                <a:ea typeface="Montserrat"/>
                <a:cs typeface="Montserrat"/>
                <a:sym typeface="Montserrat"/>
              </a:rPr>
              <a:t>centrodeinnovacionmineduc</a:t>
            </a:r>
            <a:endParaRPr sz="1200">
              <a:latin typeface="Montserrat"/>
              <a:ea typeface="Montserrat"/>
              <a:cs typeface="Montserrat"/>
              <a:sym typeface="Montserrat"/>
            </a:endParaRPr>
          </a:p>
        </p:txBody>
      </p:sp>
      <p:sp>
        <p:nvSpPr>
          <p:cNvPr id="555" name="Google Shape;555;g273a1be0553_0_2"/>
          <p:cNvSpPr txBox="1"/>
          <p:nvPr>
            <p:ph type="title"/>
          </p:nvPr>
        </p:nvSpPr>
        <p:spPr>
          <a:xfrm>
            <a:off x="3861000" y="4571525"/>
            <a:ext cx="14697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s-CL" sz="1200">
                <a:solidFill>
                  <a:schemeClr val="lt1"/>
                </a:solidFill>
                <a:latin typeface="Montserrat"/>
                <a:ea typeface="Montserrat"/>
                <a:cs typeface="Montserrat"/>
                <a:sym typeface="Montserrat"/>
              </a:rPr>
              <a:t>InnovaMineduc</a:t>
            </a:r>
            <a:endParaRPr sz="1200">
              <a:solidFill>
                <a:schemeClr val="lt1"/>
              </a:solidFill>
              <a:latin typeface="Montserrat"/>
              <a:ea typeface="Montserrat"/>
              <a:cs typeface="Montserrat"/>
              <a:sym typeface="Montserrat"/>
            </a:endParaRPr>
          </a:p>
        </p:txBody>
      </p:sp>
      <p:sp>
        <p:nvSpPr>
          <p:cNvPr id="556" name="Google Shape;556;g273a1be0553_0_2"/>
          <p:cNvSpPr txBox="1"/>
          <p:nvPr>
            <p:ph type="title"/>
          </p:nvPr>
        </p:nvSpPr>
        <p:spPr>
          <a:xfrm>
            <a:off x="5673850" y="4571525"/>
            <a:ext cx="25440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s-CL" sz="1200">
                <a:solidFill>
                  <a:schemeClr val="lt1"/>
                </a:solidFill>
                <a:latin typeface="Montserrat"/>
                <a:ea typeface="Montserrat"/>
                <a:cs typeface="Montserrat"/>
                <a:sym typeface="Montserrat"/>
              </a:rPr>
              <a:t>CentrodeInnovacionMineduc</a:t>
            </a:r>
            <a:endParaRPr sz="1200">
              <a:solidFill>
                <a:schemeClr val="lt1"/>
              </a:solidFill>
              <a:latin typeface="Montserrat"/>
              <a:ea typeface="Montserrat"/>
              <a:cs typeface="Montserrat"/>
              <a:sym typeface="Montserrat"/>
            </a:endParaRPr>
          </a:p>
        </p:txBody>
      </p:sp>
      <p:sp>
        <p:nvSpPr>
          <p:cNvPr id="557" name="Google Shape;557;g273a1be0553_0_2"/>
          <p:cNvSpPr txBox="1"/>
          <p:nvPr>
            <p:ph type="title"/>
          </p:nvPr>
        </p:nvSpPr>
        <p:spPr>
          <a:xfrm>
            <a:off x="8561000" y="4571525"/>
            <a:ext cx="2544000" cy="48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s-CL" sz="1200">
                <a:solidFill>
                  <a:schemeClr val="lt1"/>
                </a:solidFill>
                <a:latin typeface="Montserrat"/>
                <a:ea typeface="Montserrat"/>
                <a:cs typeface="Montserrat"/>
                <a:sym typeface="Montserrat"/>
              </a:rPr>
              <a:t>CentrodeInnovacionMineduc</a:t>
            </a:r>
            <a:endParaRPr b="0" sz="1000">
              <a:solidFill>
                <a:srgbClr val="F1F1F1"/>
              </a:solidFill>
              <a:highlight>
                <a:srgbClr val="282828"/>
              </a:highlight>
              <a:latin typeface="Roboto"/>
              <a:ea typeface="Roboto"/>
              <a:cs typeface="Roboto"/>
              <a:sym typeface="Roboto"/>
            </a:endParaRPr>
          </a:p>
        </p:txBody>
      </p:sp>
      <p:sp>
        <p:nvSpPr>
          <p:cNvPr id="558" name="Google Shape;558;g273a1be0553_0_2"/>
          <p:cNvSpPr txBox="1"/>
          <p:nvPr/>
        </p:nvSpPr>
        <p:spPr>
          <a:xfrm>
            <a:off x="2857500" y="3213075"/>
            <a:ext cx="6736200" cy="61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s-CL" sz="1600" u="none" cap="none" strike="noStrike">
                <a:solidFill>
                  <a:schemeClr val="lt1"/>
                </a:solidFill>
                <a:latin typeface="Montserrat"/>
                <a:ea typeface="Montserrat"/>
                <a:cs typeface="Montserrat"/>
                <a:sym typeface="Montserrat"/>
              </a:rPr>
              <a:t>Te invitamos a ser parte de nuestras Redes Sociales:</a:t>
            </a:r>
            <a:endParaRPr b="0" i="0" sz="1600" u="none" cap="none" strike="noStrike">
              <a:solidFill>
                <a:schemeClr val="lt1"/>
              </a:solidFill>
              <a:latin typeface="Montserrat"/>
              <a:ea typeface="Montserrat"/>
              <a:cs typeface="Montserrat"/>
              <a:sym typeface="Montserrat"/>
            </a:endParaRPr>
          </a:p>
        </p:txBody>
      </p:sp>
      <p:sp>
        <p:nvSpPr>
          <p:cNvPr id="559" name="Google Shape;559;g273a1be0553_0_2"/>
          <p:cNvSpPr txBox="1"/>
          <p:nvPr/>
        </p:nvSpPr>
        <p:spPr>
          <a:xfrm>
            <a:off x="3009900" y="5217150"/>
            <a:ext cx="6736200" cy="61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s-CL" sz="1600" u="none" cap="none" strike="noStrike">
                <a:solidFill>
                  <a:schemeClr val="lt1"/>
                </a:solidFill>
                <a:latin typeface="Montserrat"/>
                <a:ea typeface="Montserrat"/>
                <a:cs typeface="Montserrat"/>
                <a:sym typeface="Montserrat"/>
              </a:rPr>
              <a:t>Visítanos en nuestro Sitio Web</a:t>
            </a:r>
            <a:endParaRPr b="0" i="0" sz="16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5" name="Shape 385"/>
        <p:cNvGrpSpPr/>
        <p:nvPr/>
      </p:nvGrpSpPr>
      <p:grpSpPr>
        <a:xfrm>
          <a:off x="0" y="0"/>
          <a:ext cx="0" cy="0"/>
          <a:chOff x="0" y="0"/>
          <a:chExt cx="0" cy="0"/>
        </a:xfrm>
      </p:grpSpPr>
      <p:sp>
        <p:nvSpPr>
          <p:cNvPr id="386" name="Google Shape;386;g2d9cd420e46_16_29"/>
          <p:cNvSpPr/>
          <p:nvPr/>
        </p:nvSpPr>
        <p:spPr>
          <a:xfrm>
            <a:off x="847350" y="392850"/>
            <a:ext cx="10497300" cy="6072300"/>
          </a:xfrm>
          <a:prstGeom prst="roundRect">
            <a:avLst>
              <a:gd fmla="val 4222" name="adj"/>
            </a:avLst>
          </a:prstGeom>
          <a:solidFill>
            <a:schemeClr val="lt1"/>
          </a:solidFill>
          <a:ln>
            <a:noFill/>
          </a:ln>
        </p:spPr>
        <p:txBody>
          <a:bodyPr anchorCtr="0" anchor="ctr" bIns="68575" lIns="68575" spcFirstLastPara="1" rIns="68575" wrap="square" tIns="68575">
            <a:noAutofit/>
          </a:bodyPr>
          <a:lstStyle/>
          <a:p>
            <a:pPr indent="85724" lvl="0" marL="89998" marR="0" rtl="0" algn="l">
              <a:lnSpc>
                <a:spcPct val="100000"/>
              </a:lnSpc>
              <a:spcBef>
                <a:spcPts val="0"/>
              </a:spcBef>
              <a:spcAft>
                <a:spcPts val="0"/>
              </a:spcAft>
              <a:buClr>
                <a:schemeClr val="dk1"/>
              </a:buClr>
              <a:buSzPts val="1900"/>
              <a:buFont typeface="Arial"/>
              <a:buNone/>
            </a:pPr>
            <a:r>
              <a:t/>
            </a:r>
            <a:endParaRPr b="0" i="0" sz="2400" u="none" cap="none" strike="noStrike">
              <a:solidFill>
                <a:schemeClr val="lt1"/>
              </a:solidFill>
              <a:latin typeface="Montserrat Medium"/>
              <a:ea typeface="Montserrat Medium"/>
              <a:cs typeface="Montserrat Medium"/>
              <a:sym typeface="Montserrat Medium"/>
            </a:endParaRPr>
          </a:p>
        </p:txBody>
      </p:sp>
      <p:sp>
        <p:nvSpPr>
          <p:cNvPr id="387" name="Google Shape;387;g2d9cd420e46_16_29"/>
          <p:cNvSpPr/>
          <p:nvPr/>
        </p:nvSpPr>
        <p:spPr>
          <a:xfrm>
            <a:off x="5739725" y="623825"/>
            <a:ext cx="4989000" cy="538500"/>
          </a:xfrm>
          <a:prstGeom prst="roundRect">
            <a:avLst>
              <a:gd fmla="val 50000" name="adj"/>
            </a:avLst>
          </a:prstGeom>
          <a:solidFill>
            <a:schemeClr val="accen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i="0" lang="es-CL" sz="2400" u="none" cap="none" strike="noStrike">
                <a:solidFill>
                  <a:schemeClr val="lt1"/>
                </a:solidFill>
                <a:latin typeface="Montserrat"/>
                <a:ea typeface="Montserrat"/>
                <a:cs typeface="Montserrat"/>
                <a:sym typeface="Montserrat"/>
              </a:rPr>
              <a:t>Caracterización</a:t>
            </a:r>
            <a:endParaRPr b="1" i="0" sz="2400" u="none" cap="none" strike="noStrike">
              <a:solidFill>
                <a:schemeClr val="lt1"/>
              </a:solidFill>
              <a:latin typeface="Montserrat"/>
              <a:ea typeface="Montserrat"/>
              <a:cs typeface="Montserrat"/>
              <a:sym typeface="Montserrat"/>
            </a:endParaRPr>
          </a:p>
        </p:txBody>
      </p:sp>
      <p:pic>
        <p:nvPicPr>
          <p:cNvPr id="388" name="Google Shape;388;g2d9cd420e46_16_29"/>
          <p:cNvPicPr preferRelativeResize="0"/>
          <p:nvPr/>
        </p:nvPicPr>
        <p:blipFill rotWithShape="1">
          <a:blip r:embed="rId4">
            <a:alphaModFix/>
          </a:blip>
          <a:srcRect b="1380" l="0" r="0" t="1380"/>
          <a:stretch/>
        </p:blipFill>
        <p:spPr>
          <a:xfrm>
            <a:off x="1142075" y="519000"/>
            <a:ext cx="4395900" cy="2847900"/>
          </a:xfrm>
          <a:prstGeom prst="roundRect">
            <a:avLst>
              <a:gd fmla="val 9624" name="adj"/>
            </a:avLst>
          </a:prstGeom>
          <a:noFill/>
          <a:ln>
            <a:noFill/>
          </a:ln>
        </p:spPr>
      </p:pic>
      <p:sp>
        <p:nvSpPr>
          <p:cNvPr id="389" name="Google Shape;389;g2d9cd420e46_16_29"/>
          <p:cNvSpPr txBox="1"/>
          <p:nvPr/>
        </p:nvSpPr>
        <p:spPr>
          <a:xfrm>
            <a:off x="1142075" y="3469050"/>
            <a:ext cx="4795500" cy="25401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chemeClr val="dk1"/>
              </a:buClr>
              <a:buSzPts val="1900"/>
              <a:buFont typeface="Arial"/>
              <a:buNone/>
            </a:pPr>
            <a:r>
              <a:rPr b="1" i="0" lang="es-CL" sz="1200" u="none" cap="none" strike="noStrike">
                <a:solidFill>
                  <a:srgbClr val="0C4581"/>
                </a:solidFill>
                <a:latin typeface="Montserrat"/>
                <a:ea typeface="Montserrat"/>
                <a:cs typeface="Montserrat"/>
                <a:sym typeface="Montserrat"/>
              </a:rPr>
              <a:t>🏫 Establecimiento:</a:t>
            </a:r>
            <a:r>
              <a:rPr b="1" i="0" lang="es-CL" sz="1200" u="none" cap="none" strike="noStrike">
                <a:solidFill>
                  <a:srgbClr val="0C4581"/>
                </a:solidFill>
                <a:latin typeface="Montserrat"/>
                <a:ea typeface="Montserrat"/>
                <a:cs typeface="Montserrat"/>
                <a:sym typeface="Montserrat"/>
              </a:rPr>
              <a:t> </a:t>
            </a:r>
            <a:r>
              <a:rPr lang="es-CL" sz="1200">
                <a:solidFill>
                  <a:srgbClr val="0B4581"/>
                </a:solidFill>
                <a:latin typeface="Montserrat"/>
                <a:ea typeface="Montserrat"/>
                <a:cs typeface="Montserrat"/>
                <a:sym typeface="Montserrat"/>
              </a:rPr>
              <a:t>Liceo Bicentenario Kronos</a:t>
            </a:r>
            <a:endParaRPr b="0" i="0" sz="1200" u="none" cap="none" strike="noStrike">
              <a:solidFill>
                <a:srgbClr val="0B4581"/>
              </a:solidFill>
              <a:latin typeface="Montserrat"/>
              <a:ea typeface="Montserrat"/>
              <a:cs typeface="Montserrat"/>
              <a:sym typeface="Montserrat"/>
            </a:endParaRPr>
          </a:p>
          <a:p>
            <a:pPr indent="0" lvl="0" marL="0" marR="0" rtl="0" algn="l">
              <a:lnSpc>
                <a:spcPct val="200000"/>
              </a:lnSpc>
              <a:spcBef>
                <a:spcPts val="0"/>
              </a:spcBef>
              <a:spcAft>
                <a:spcPts val="0"/>
              </a:spcAft>
              <a:buClr>
                <a:schemeClr val="dk1"/>
              </a:buClr>
              <a:buSzPts val="1900"/>
              <a:buFont typeface="Arial"/>
              <a:buNone/>
            </a:pPr>
            <a:r>
              <a:rPr b="1" i="0" lang="es-CL" sz="1200" u="none" cap="none" strike="noStrike">
                <a:solidFill>
                  <a:srgbClr val="0C4581"/>
                </a:solidFill>
                <a:latin typeface="Montserrat"/>
                <a:ea typeface="Montserrat"/>
                <a:cs typeface="Montserrat"/>
                <a:sym typeface="Montserrat"/>
              </a:rPr>
              <a:t>📍 Comuna: </a:t>
            </a:r>
            <a:r>
              <a:rPr lang="es-CL" sz="1200">
                <a:solidFill>
                  <a:srgbClr val="0C4581"/>
                </a:solidFill>
                <a:latin typeface="Montserrat"/>
                <a:ea typeface="Montserrat"/>
                <a:cs typeface="Montserrat"/>
                <a:sym typeface="Montserrat"/>
              </a:rPr>
              <a:t>Alto Hospicio</a:t>
            </a:r>
            <a:endParaRPr b="0" i="0" sz="1200" u="none" cap="none" strike="noStrike">
              <a:solidFill>
                <a:srgbClr val="0C4581"/>
              </a:solidFill>
              <a:latin typeface="Montserrat"/>
              <a:ea typeface="Montserrat"/>
              <a:cs typeface="Montserrat"/>
              <a:sym typeface="Montserrat"/>
            </a:endParaRPr>
          </a:p>
          <a:p>
            <a:pPr indent="0" lvl="0" marL="0" marR="0" rtl="0" algn="l">
              <a:lnSpc>
                <a:spcPct val="200000"/>
              </a:lnSpc>
              <a:spcBef>
                <a:spcPts val="0"/>
              </a:spcBef>
              <a:spcAft>
                <a:spcPts val="0"/>
              </a:spcAft>
              <a:buClr>
                <a:schemeClr val="dk1"/>
              </a:buClr>
              <a:buSzPts val="1900"/>
              <a:buFont typeface="Arial"/>
              <a:buNone/>
            </a:pPr>
            <a:r>
              <a:rPr b="1" i="0" lang="es-CL" sz="1200" u="none" cap="none" strike="noStrike">
                <a:solidFill>
                  <a:srgbClr val="0C4581"/>
                </a:solidFill>
                <a:latin typeface="Montserrat"/>
                <a:ea typeface="Montserrat"/>
                <a:cs typeface="Montserrat"/>
                <a:sym typeface="Montserrat"/>
              </a:rPr>
              <a:t>👥 Matrícula:</a:t>
            </a:r>
            <a:r>
              <a:rPr b="0" i="0" lang="es-CL" sz="1200" u="none" cap="none" strike="noStrike">
                <a:solidFill>
                  <a:srgbClr val="0C4581"/>
                </a:solidFill>
                <a:latin typeface="Montserrat"/>
                <a:ea typeface="Montserrat"/>
                <a:cs typeface="Montserrat"/>
                <a:sym typeface="Montserrat"/>
              </a:rPr>
              <a:t>  </a:t>
            </a:r>
            <a:r>
              <a:rPr lang="es-CL" sz="1200">
                <a:solidFill>
                  <a:srgbClr val="0C4581"/>
                </a:solidFill>
                <a:latin typeface="Montserrat"/>
                <a:ea typeface="Montserrat"/>
                <a:cs typeface="Montserrat"/>
                <a:sym typeface="Montserrat"/>
              </a:rPr>
              <a:t>1256</a:t>
            </a:r>
            <a:endParaRPr b="0" i="0" sz="1200" u="none" cap="none" strike="noStrike">
              <a:solidFill>
                <a:srgbClr val="0B4581"/>
              </a:solidFill>
              <a:latin typeface="Montserrat"/>
              <a:ea typeface="Montserrat"/>
              <a:cs typeface="Montserrat"/>
              <a:sym typeface="Montserrat"/>
            </a:endParaRPr>
          </a:p>
        </p:txBody>
      </p:sp>
      <p:pic>
        <p:nvPicPr>
          <p:cNvPr id="390" name="Google Shape;390;g2d9cd420e46_16_29"/>
          <p:cNvPicPr preferRelativeResize="0"/>
          <p:nvPr/>
        </p:nvPicPr>
        <p:blipFill rotWithShape="1">
          <a:blip r:embed="rId5">
            <a:alphaModFix/>
          </a:blip>
          <a:srcRect b="0" l="0" r="0" t="0"/>
          <a:stretch/>
        </p:blipFill>
        <p:spPr>
          <a:xfrm>
            <a:off x="11372300" y="257575"/>
            <a:ext cx="555550" cy="564025"/>
          </a:xfrm>
          <a:prstGeom prst="rect">
            <a:avLst/>
          </a:prstGeom>
          <a:noFill/>
          <a:ln>
            <a:noFill/>
          </a:ln>
        </p:spPr>
      </p:pic>
      <p:sp>
        <p:nvSpPr>
          <p:cNvPr id="391" name="Google Shape;391;g2d9cd420e46_16_29"/>
          <p:cNvSpPr txBox="1"/>
          <p:nvPr/>
        </p:nvSpPr>
        <p:spPr>
          <a:xfrm>
            <a:off x="6121475" y="1276775"/>
            <a:ext cx="4795500" cy="360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CL" sz="1300">
                <a:solidFill>
                  <a:srgbClr val="444746"/>
                </a:solidFill>
                <a:latin typeface="Roboto"/>
                <a:ea typeface="Roboto"/>
                <a:cs typeface="Roboto"/>
                <a:sym typeface="Roboto"/>
              </a:rPr>
              <a:t>Sello Educativo de Innovación: </a:t>
            </a:r>
            <a:endParaRPr b="1"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s-CL" sz="1300">
                <a:solidFill>
                  <a:srgbClr val="444746"/>
                </a:solidFill>
                <a:latin typeface="Roboto"/>
                <a:ea typeface="Roboto"/>
                <a:cs typeface="Roboto"/>
                <a:sym typeface="Roboto"/>
              </a:rPr>
              <a:t>Centro de Innovación / Inteligencia Artificial - Realidad Aumentada - Robótica e Impresión 3D</a:t>
            </a:r>
            <a:endParaRPr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s-CL" sz="1300">
                <a:solidFill>
                  <a:srgbClr val="444746"/>
                </a:solidFill>
                <a:latin typeface="Roboto"/>
                <a:ea typeface="Roboto"/>
                <a:cs typeface="Roboto"/>
                <a:sym typeface="Roboto"/>
              </a:rPr>
              <a:t>Sello Educativo </a:t>
            </a:r>
            <a:r>
              <a:rPr b="1" lang="es-CL" sz="1300">
                <a:solidFill>
                  <a:srgbClr val="444746"/>
                </a:solidFill>
                <a:latin typeface="Roboto"/>
                <a:ea typeface="Roboto"/>
                <a:cs typeface="Roboto"/>
                <a:sym typeface="Roboto"/>
              </a:rPr>
              <a:t>Inclusión y Diversidad: </a:t>
            </a:r>
            <a:endParaRPr b="1"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s-CL" sz="1300">
                <a:solidFill>
                  <a:srgbClr val="444746"/>
                </a:solidFill>
                <a:latin typeface="Roboto"/>
                <a:ea typeface="Roboto"/>
                <a:cs typeface="Roboto"/>
                <a:sym typeface="Roboto"/>
              </a:rPr>
              <a:t>Unidad de Inclusión - Interculturalidad  </a:t>
            </a:r>
            <a:endParaRPr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s-CL" sz="1300">
                <a:solidFill>
                  <a:srgbClr val="444746"/>
                </a:solidFill>
                <a:latin typeface="Roboto"/>
                <a:ea typeface="Roboto"/>
                <a:cs typeface="Roboto"/>
                <a:sym typeface="Roboto"/>
              </a:rPr>
              <a:t>Matrícula:  </a:t>
            </a:r>
            <a:endParaRPr b="1"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s-CL" sz="1300">
                <a:solidFill>
                  <a:srgbClr val="444746"/>
                </a:solidFill>
                <a:latin typeface="Roboto"/>
                <a:ea typeface="Roboto"/>
                <a:cs typeface="Roboto"/>
                <a:sym typeface="Roboto"/>
              </a:rPr>
              <a:t>Kínder a 4° medio TP,  cuenta con Jornada EPJA </a:t>
            </a:r>
            <a:endParaRPr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s-CL" sz="1300">
                <a:solidFill>
                  <a:srgbClr val="444746"/>
                </a:solidFill>
                <a:latin typeface="Roboto"/>
                <a:ea typeface="Roboto"/>
                <a:cs typeface="Roboto"/>
                <a:sym typeface="Roboto"/>
              </a:rPr>
              <a:t>Especialidades:</a:t>
            </a:r>
            <a:r>
              <a:rPr lang="es-CL" sz="1300">
                <a:solidFill>
                  <a:srgbClr val="444746"/>
                </a:solidFill>
                <a:latin typeface="Roboto"/>
                <a:ea typeface="Roboto"/>
                <a:cs typeface="Roboto"/>
                <a:sym typeface="Roboto"/>
              </a:rPr>
              <a:t> </a:t>
            </a:r>
            <a:endParaRPr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s-CL" sz="1300">
                <a:solidFill>
                  <a:srgbClr val="444746"/>
                </a:solidFill>
                <a:latin typeface="Roboto"/>
                <a:ea typeface="Roboto"/>
                <a:cs typeface="Roboto"/>
                <a:sym typeface="Roboto"/>
              </a:rPr>
              <a:t>Diurna: Programación -  Administración RR.HH</a:t>
            </a:r>
            <a:endParaRPr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s-CL" sz="1300">
                <a:solidFill>
                  <a:srgbClr val="444746"/>
                </a:solidFill>
                <a:latin typeface="Roboto"/>
                <a:ea typeface="Roboto"/>
                <a:cs typeface="Roboto"/>
                <a:sym typeface="Roboto"/>
              </a:rPr>
              <a:t>EPJA: Atención de Párvulos  - Administración RR.HH.</a:t>
            </a:r>
            <a:endParaRPr sz="130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300">
              <a:solidFill>
                <a:srgbClr val="444746"/>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B4581"/>
              </a:solidFill>
              <a:latin typeface="Montserrat"/>
              <a:ea typeface="Montserrat"/>
              <a:cs typeface="Montserrat"/>
              <a:sym typeface="Montserrat"/>
            </a:endParaRPr>
          </a:p>
        </p:txBody>
      </p:sp>
      <p:pic>
        <p:nvPicPr>
          <p:cNvPr id="392" name="Google Shape;392;g2d9cd420e46_16_29"/>
          <p:cNvPicPr preferRelativeResize="0"/>
          <p:nvPr/>
        </p:nvPicPr>
        <p:blipFill>
          <a:blip r:embed="rId6">
            <a:alphaModFix/>
          </a:blip>
          <a:stretch>
            <a:fillRect/>
          </a:stretch>
        </p:blipFill>
        <p:spPr>
          <a:xfrm>
            <a:off x="1142075" y="5219420"/>
            <a:ext cx="2483074" cy="731925"/>
          </a:xfrm>
          <a:prstGeom prst="rect">
            <a:avLst/>
          </a:prstGeom>
          <a:noFill/>
          <a:ln>
            <a:noFill/>
          </a:ln>
        </p:spPr>
      </p:pic>
      <p:pic>
        <p:nvPicPr>
          <p:cNvPr id="393" name="Google Shape;393;g2d9cd420e46_16_29"/>
          <p:cNvPicPr preferRelativeResize="0"/>
          <p:nvPr/>
        </p:nvPicPr>
        <p:blipFill>
          <a:blip r:embed="rId7">
            <a:alphaModFix/>
          </a:blip>
          <a:stretch>
            <a:fillRect/>
          </a:stretch>
        </p:blipFill>
        <p:spPr>
          <a:xfrm>
            <a:off x="5017850" y="5131775"/>
            <a:ext cx="1384391" cy="907225"/>
          </a:xfrm>
          <a:prstGeom prst="rect">
            <a:avLst/>
          </a:prstGeom>
          <a:noFill/>
          <a:ln>
            <a:noFill/>
          </a:ln>
        </p:spPr>
      </p:pic>
      <p:pic>
        <p:nvPicPr>
          <p:cNvPr id="394" name="Google Shape;394;g2d9cd420e46_16_29"/>
          <p:cNvPicPr preferRelativeResize="0"/>
          <p:nvPr/>
        </p:nvPicPr>
        <p:blipFill>
          <a:blip r:embed="rId8">
            <a:alphaModFix/>
          </a:blip>
          <a:stretch>
            <a:fillRect/>
          </a:stretch>
        </p:blipFill>
        <p:spPr>
          <a:xfrm>
            <a:off x="3713900" y="4972050"/>
            <a:ext cx="1215200" cy="1226675"/>
          </a:xfrm>
          <a:prstGeom prst="rect">
            <a:avLst/>
          </a:prstGeom>
          <a:solidFill>
            <a:schemeClr val="lt1"/>
          </a:solidFill>
          <a:ln>
            <a:noFill/>
          </a:ln>
        </p:spPr>
      </p:pic>
      <p:pic>
        <p:nvPicPr>
          <p:cNvPr id="395" name="Google Shape;395;g2d9cd420e46_16_29"/>
          <p:cNvPicPr preferRelativeResize="0"/>
          <p:nvPr/>
        </p:nvPicPr>
        <p:blipFill>
          <a:blip r:embed="rId9">
            <a:alphaModFix/>
          </a:blip>
          <a:stretch>
            <a:fillRect/>
          </a:stretch>
        </p:blipFill>
        <p:spPr>
          <a:xfrm>
            <a:off x="6168650" y="4363591"/>
            <a:ext cx="4989001" cy="11212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9" name="Shape 399"/>
        <p:cNvGrpSpPr/>
        <p:nvPr/>
      </p:nvGrpSpPr>
      <p:grpSpPr>
        <a:xfrm>
          <a:off x="0" y="0"/>
          <a:ext cx="0" cy="0"/>
          <a:chOff x="0" y="0"/>
          <a:chExt cx="0" cy="0"/>
        </a:xfrm>
      </p:grpSpPr>
      <p:sp>
        <p:nvSpPr>
          <p:cNvPr id="400" name="Google Shape;400;g2d9cd420e46_16_14"/>
          <p:cNvSpPr/>
          <p:nvPr/>
        </p:nvSpPr>
        <p:spPr>
          <a:xfrm>
            <a:off x="2260800" y="479175"/>
            <a:ext cx="7670400" cy="834000"/>
          </a:xfrm>
          <a:prstGeom prst="roundRect">
            <a:avLst>
              <a:gd fmla="val 50000" name="adj"/>
            </a:avLst>
          </a:prstGeom>
          <a:solidFill>
            <a:schemeClr val="lt1"/>
          </a:solid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2800"/>
              <a:buFont typeface="Arial"/>
              <a:buNone/>
            </a:pPr>
            <a:r>
              <a:rPr b="1" i="0" lang="es-CL" sz="2600" u="none" cap="none" strike="noStrike">
                <a:solidFill>
                  <a:srgbClr val="0B4581"/>
                </a:solidFill>
                <a:highlight>
                  <a:srgbClr val="F9F9F9"/>
                </a:highlight>
                <a:latin typeface="Montserrat"/>
                <a:ea typeface="Montserrat"/>
                <a:cs typeface="Montserrat"/>
                <a:sym typeface="Montserrat"/>
              </a:rPr>
              <a:t>¿Cuál es la necesidad que busca resolver?</a:t>
            </a:r>
            <a:endParaRPr b="1" i="0" sz="2600" u="none" cap="none" strike="noStrike">
              <a:solidFill>
                <a:srgbClr val="0B4581"/>
              </a:solidFill>
              <a:latin typeface="Montserrat"/>
              <a:ea typeface="Montserrat"/>
              <a:cs typeface="Montserrat"/>
              <a:sym typeface="Montserrat"/>
            </a:endParaRPr>
          </a:p>
        </p:txBody>
      </p:sp>
      <p:sp>
        <p:nvSpPr>
          <p:cNvPr id="401" name="Google Shape;401;g2d9cd420e46_16_14"/>
          <p:cNvSpPr txBox="1"/>
          <p:nvPr/>
        </p:nvSpPr>
        <p:spPr>
          <a:xfrm>
            <a:off x="1342700" y="5263300"/>
            <a:ext cx="3707400" cy="1048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lt1"/>
              </a:buClr>
              <a:buSzPts val="2800"/>
              <a:buFont typeface="Arial"/>
              <a:buNone/>
            </a:pPr>
            <a:r>
              <a:rPr b="1" lang="es-CL" sz="1700">
                <a:solidFill>
                  <a:schemeClr val="lt1"/>
                </a:solidFill>
                <a:latin typeface="Montserrat"/>
                <a:ea typeface="Montserrat"/>
                <a:cs typeface="Montserrat"/>
                <a:sym typeface="Montserrat"/>
              </a:rPr>
              <a:t>Mejorar e incentivar el  </a:t>
            </a:r>
            <a:r>
              <a:rPr b="1" lang="es-CL" sz="1700">
                <a:solidFill>
                  <a:schemeClr val="lt1"/>
                </a:solidFill>
                <a:latin typeface="Montserrat"/>
                <a:ea typeface="Montserrat"/>
                <a:cs typeface="Montserrat"/>
                <a:sym typeface="Montserrat"/>
              </a:rPr>
              <a:t>área</a:t>
            </a:r>
            <a:r>
              <a:rPr b="1" lang="es-CL" sz="1700">
                <a:solidFill>
                  <a:schemeClr val="lt1"/>
                </a:solidFill>
                <a:latin typeface="Montserrat"/>
                <a:ea typeface="Montserrat"/>
                <a:cs typeface="Montserrat"/>
                <a:sym typeface="Montserrat"/>
              </a:rPr>
              <a:t> de lectoescritura en los estudiantes.</a:t>
            </a:r>
            <a:endParaRPr b="1" sz="1700">
              <a:solidFill>
                <a:schemeClr val="lt1"/>
              </a:solidFill>
              <a:latin typeface="Montserrat"/>
              <a:ea typeface="Montserrat"/>
              <a:cs typeface="Montserrat"/>
              <a:sym typeface="Montserrat"/>
            </a:endParaRPr>
          </a:p>
        </p:txBody>
      </p:sp>
      <p:sp>
        <p:nvSpPr>
          <p:cNvPr id="402" name="Google Shape;402;g2d9cd420e46_16_14"/>
          <p:cNvSpPr/>
          <p:nvPr/>
        </p:nvSpPr>
        <p:spPr>
          <a:xfrm>
            <a:off x="8599369" y="4704488"/>
            <a:ext cx="412200" cy="412200"/>
          </a:xfrm>
          <a:prstGeom prst="ellipse">
            <a:avLst/>
          </a:prstGeom>
          <a:solidFill>
            <a:srgbClr val="FE9E0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1" i="0" lang="es-CL" sz="2100" u="none" cap="none" strike="noStrike">
                <a:solidFill>
                  <a:srgbClr val="FFFFFF"/>
                </a:solidFill>
                <a:latin typeface="Montserrat"/>
                <a:ea typeface="Montserrat"/>
                <a:cs typeface="Montserrat"/>
                <a:sym typeface="Montserrat"/>
              </a:rPr>
              <a:t>2</a:t>
            </a:r>
            <a:endParaRPr b="1" i="0" sz="2100" u="none" cap="none" strike="noStrike">
              <a:solidFill>
                <a:srgbClr val="FFFFFF"/>
              </a:solidFill>
              <a:latin typeface="Montserrat"/>
              <a:ea typeface="Montserrat"/>
              <a:cs typeface="Montserrat"/>
              <a:sym typeface="Montserrat"/>
            </a:endParaRPr>
          </a:p>
        </p:txBody>
      </p:sp>
      <p:sp>
        <p:nvSpPr>
          <p:cNvPr id="403" name="Google Shape;403;g2d9cd420e46_16_14"/>
          <p:cNvSpPr/>
          <p:nvPr/>
        </p:nvSpPr>
        <p:spPr>
          <a:xfrm>
            <a:off x="2990299" y="4672451"/>
            <a:ext cx="412200" cy="412200"/>
          </a:xfrm>
          <a:prstGeom prst="ellipse">
            <a:avLst/>
          </a:prstGeom>
          <a:solidFill>
            <a:srgbClr val="FF9900"/>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s-CL" sz="2100" u="none" cap="none" strike="noStrike">
                <a:solidFill>
                  <a:srgbClr val="FFFFFF"/>
                </a:solidFill>
                <a:latin typeface="Montserrat"/>
                <a:ea typeface="Montserrat"/>
                <a:cs typeface="Montserrat"/>
                <a:sym typeface="Montserrat"/>
              </a:rPr>
              <a:t>1</a:t>
            </a:r>
            <a:endParaRPr b="1" i="0" sz="2100" u="none" cap="none" strike="noStrike">
              <a:solidFill>
                <a:srgbClr val="FFFFFF"/>
              </a:solidFill>
              <a:latin typeface="Montserrat"/>
              <a:ea typeface="Montserrat"/>
              <a:cs typeface="Montserrat"/>
              <a:sym typeface="Montserrat"/>
            </a:endParaRPr>
          </a:p>
        </p:txBody>
      </p:sp>
      <p:sp>
        <p:nvSpPr>
          <p:cNvPr id="404" name="Google Shape;404;g2d9cd420e46_16_14"/>
          <p:cNvSpPr txBox="1"/>
          <p:nvPr/>
        </p:nvSpPr>
        <p:spPr>
          <a:xfrm>
            <a:off x="6356475" y="5263350"/>
            <a:ext cx="4540800" cy="1048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lt1"/>
              </a:buClr>
              <a:buSzPts val="2800"/>
              <a:buFont typeface="Arial"/>
              <a:buNone/>
            </a:pPr>
            <a:r>
              <a:rPr b="1" lang="es-CL" sz="1700">
                <a:solidFill>
                  <a:schemeClr val="lt1"/>
                </a:solidFill>
                <a:latin typeface="Montserrat"/>
                <a:ea typeface="Montserrat"/>
                <a:cs typeface="Montserrat"/>
                <a:sym typeface="Montserrat"/>
              </a:rPr>
              <a:t>Desarrollar estrategias que promuevan la  participación activa, en los estudiantes de todos los niveles.</a:t>
            </a:r>
            <a:endParaRPr b="1" i="0" sz="2400" u="none" cap="none" strike="noStrike">
              <a:solidFill>
                <a:schemeClr val="lt1"/>
              </a:solidFill>
              <a:latin typeface="Montserrat"/>
              <a:ea typeface="Montserrat"/>
              <a:cs typeface="Montserrat"/>
              <a:sym typeface="Montserrat"/>
            </a:endParaRPr>
          </a:p>
        </p:txBody>
      </p:sp>
      <p:grpSp>
        <p:nvGrpSpPr>
          <p:cNvPr id="405" name="Google Shape;405;g2d9cd420e46_16_14"/>
          <p:cNvGrpSpPr/>
          <p:nvPr/>
        </p:nvGrpSpPr>
        <p:grpSpPr>
          <a:xfrm rot="10800000">
            <a:off x="248136" y="5663671"/>
            <a:ext cx="805394" cy="959501"/>
            <a:chOff x="5233500" y="4799675"/>
            <a:chExt cx="1379100" cy="1463100"/>
          </a:xfrm>
        </p:grpSpPr>
        <p:sp>
          <p:nvSpPr>
            <p:cNvPr id="406" name="Google Shape;406;g2d9cd420e46_16_14"/>
            <p:cNvSpPr/>
            <p:nvPr/>
          </p:nvSpPr>
          <p:spPr>
            <a:xfrm>
              <a:off x="5233500" y="4799675"/>
              <a:ext cx="1379100" cy="1310700"/>
            </a:xfrm>
            <a:prstGeom prst="pentagon">
              <a:avLst>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407" name="Google Shape;407;g2d9cd420e46_16_14"/>
            <p:cNvSpPr/>
            <p:nvPr/>
          </p:nvSpPr>
          <p:spPr>
            <a:xfrm rot="10800000">
              <a:off x="5233500" y="4952075"/>
              <a:ext cx="1379100" cy="1310700"/>
            </a:xfrm>
            <a:prstGeom prst="pentagon">
              <a:avLst>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s-CL" sz="1000" u="none" cap="none" strike="noStrike">
                  <a:solidFill>
                    <a:srgbClr val="A4C2F4"/>
                  </a:solidFill>
                  <a:latin typeface="Montserrat Light"/>
                  <a:ea typeface="Montserrat Light"/>
                  <a:cs typeface="Montserrat Light"/>
                  <a:sym typeface="Montserrat Light"/>
                </a:rPr>
                <a:t>LOGO</a:t>
              </a:r>
              <a:endParaRPr b="0" i="0" sz="1000" u="none" cap="none" strike="noStrike">
                <a:solidFill>
                  <a:srgbClr val="A4C2F4"/>
                </a:solidFill>
                <a:latin typeface="Montserrat Light"/>
                <a:ea typeface="Montserrat Light"/>
                <a:cs typeface="Montserrat Light"/>
                <a:sym typeface="Montserrat Light"/>
              </a:endParaRPr>
            </a:p>
          </p:txBody>
        </p:sp>
      </p:grpSp>
      <p:pic>
        <p:nvPicPr>
          <p:cNvPr id="408" name="Google Shape;408;g2d9cd420e46_16_14"/>
          <p:cNvPicPr preferRelativeResize="0"/>
          <p:nvPr/>
        </p:nvPicPr>
        <p:blipFill rotWithShape="1">
          <a:blip r:embed="rId4">
            <a:alphaModFix/>
          </a:blip>
          <a:srcRect b="0" l="0" r="0" t="0"/>
          <a:stretch/>
        </p:blipFill>
        <p:spPr>
          <a:xfrm>
            <a:off x="11372300" y="257575"/>
            <a:ext cx="555550" cy="564025"/>
          </a:xfrm>
          <a:prstGeom prst="rect">
            <a:avLst/>
          </a:prstGeom>
          <a:noFill/>
          <a:ln>
            <a:noFill/>
          </a:ln>
        </p:spPr>
      </p:pic>
      <p:pic>
        <p:nvPicPr>
          <p:cNvPr id="409" name="Google Shape;409;g2d9cd420e46_16_14"/>
          <p:cNvPicPr preferRelativeResize="0"/>
          <p:nvPr/>
        </p:nvPicPr>
        <p:blipFill>
          <a:blip r:embed="rId5">
            <a:alphaModFix/>
          </a:blip>
          <a:stretch>
            <a:fillRect/>
          </a:stretch>
        </p:blipFill>
        <p:spPr>
          <a:xfrm>
            <a:off x="373050" y="5865650"/>
            <a:ext cx="555550" cy="555550"/>
          </a:xfrm>
          <a:prstGeom prst="rect">
            <a:avLst/>
          </a:prstGeom>
          <a:noFill/>
          <a:ln>
            <a:noFill/>
          </a:ln>
        </p:spPr>
      </p:pic>
      <p:pic>
        <p:nvPicPr>
          <p:cNvPr id="410" name="Google Shape;410;g2d9cd420e46_16_14"/>
          <p:cNvPicPr preferRelativeResize="0"/>
          <p:nvPr/>
        </p:nvPicPr>
        <p:blipFill rotWithShape="1">
          <a:blip r:embed="rId6">
            <a:alphaModFix/>
          </a:blip>
          <a:srcRect b="34364" l="21921" r="22538" t="15968"/>
          <a:stretch/>
        </p:blipFill>
        <p:spPr>
          <a:xfrm>
            <a:off x="846050" y="1670500"/>
            <a:ext cx="4700700" cy="2823300"/>
          </a:xfrm>
          <a:prstGeom prst="roundRect">
            <a:avLst>
              <a:gd fmla="val 16667" name="adj"/>
            </a:avLst>
          </a:prstGeom>
          <a:noFill/>
          <a:ln>
            <a:noFill/>
          </a:ln>
        </p:spPr>
      </p:pic>
      <p:pic>
        <p:nvPicPr>
          <p:cNvPr id="411" name="Google Shape;411;g2d9cd420e46_16_14"/>
          <p:cNvPicPr preferRelativeResize="0"/>
          <p:nvPr/>
        </p:nvPicPr>
        <p:blipFill rotWithShape="1">
          <a:blip r:embed="rId7">
            <a:alphaModFix/>
          </a:blip>
          <a:srcRect b="0" l="5085" r="8573" t="13659"/>
          <a:stretch/>
        </p:blipFill>
        <p:spPr>
          <a:xfrm>
            <a:off x="6535075" y="1606450"/>
            <a:ext cx="4700700" cy="29514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5" name="Shape 415"/>
        <p:cNvGrpSpPr/>
        <p:nvPr/>
      </p:nvGrpSpPr>
      <p:grpSpPr>
        <a:xfrm>
          <a:off x="0" y="0"/>
          <a:ext cx="0" cy="0"/>
          <a:chOff x="0" y="0"/>
          <a:chExt cx="0" cy="0"/>
        </a:xfrm>
      </p:grpSpPr>
      <p:pic>
        <p:nvPicPr>
          <p:cNvPr id="416" name="Google Shape;416;g2d9cd420e46_16_62"/>
          <p:cNvPicPr preferRelativeResize="0"/>
          <p:nvPr/>
        </p:nvPicPr>
        <p:blipFill rotWithShape="1">
          <a:blip r:embed="rId4">
            <a:alphaModFix/>
          </a:blip>
          <a:srcRect b="24020" l="12975" r="23479" t="28235"/>
          <a:stretch/>
        </p:blipFill>
        <p:spPr>
          <a:xfrm>
            <a:off x="765925" y="1581800"/>
            <a:ext cx="3487800" cy="3494100"/>
          </a:xfrm>
          <a:prstGeom prst="roundRect">
            <a:avLst>
              <a:gd fmla="val 16667" name="adj"/>
            </a:avLst>
          </a:prstGeom>
          <a:solidFill>
            <a:srgbClr val="152F74"/>
          </a:solidFill>
          <a:ln>
            <a:noFill/>
          </a:ln>
        </p:spPr>
      </p:pic>
      <p:grpSp>
        <p:nvGrpSpPr>
          <p:cNvPr id="417" name="Google Shape;417;g2d9cd420e46_16_62"/>
          <p:cNvGrpSpPr/>
          <p:nvPr/>
        </p:nvGrpSpPr>
        <p:grpSpPr>
          <a:xfrm rot="10800000">
            <a:off x="470739" y="5423257"/>
            <a:ext cx="904414" cy="959501"/>
            <a:chOff x="5233500" y="4799675"/>
            <a:chExt cx="1379100" cy="1463100"/>
          </a:xfrm>
        </p:grpSpPr>
        <p:sp>
          <p:nvSpPr>
            <p:cNvPr id="418" name="Google Shape;418;g2d9cd420e46_16_62"/>
            <p:cNvSpPr/>
            <p:nvPr/>
          </p:nvSpPr>
          <p:spPr>
            <a:xfrm>
              <a:off x="5233500" y="4799675"/>
              <a:ext cx="1379100" cy="1310700"/>
            </a:xfrm>
            <a:prstGeom prst="pentagon">
              <a:avLst>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419" name="Google Shape;419;g2d9cd420e46_16_62"/>
            <p:cNvSpPr/>
            <p:nvPr/>
          </p:nvSpPr>
          <p:spPr>
            <a:xfrm rot="10800000">
              <a:off x="5233500" y="4952075"/>
              <a:ext cx="1379100" cy="1310700"/>
            </a:xfrm>
            <a:prstGeom prst="pentagon">
              <a:avLst>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s-CL" sz="1000" u="none" cap="none" strike="noStrike">
                  <a:solidFill>
                    <a:srgbClr val="A4C2F4"/>
                  </a:solidFill>
                  <a:latin typeface="Montserrat Light"/>
                  <a:ea typeface="Montserrat Light"/>
                  <a:cs typeface="Montserrat Light"/>
                  <a:sym typeface="Montserrat Light"/>
                </a:rPr>
                <a:t>LOGO</a:t>
              </a:r>
              <a:endParaRPr b="0" i="0" sz="1000" u="none" cap="none" strike="noStrike">
                <a:solidFill>
                  <a:srgbClr val="A4C2F4"/>
                </a:solidFill>
                <a:latin typeface="Montserrat Light"/>
                <a:ea typeface="Montserrat Light"/>
                <a:cs typeface="Montserrat Light"/>
                <a:sym typeface="Montserrat Light"/>
              </a:endParaRPr>
            </a:p>
          </p:txBody>
        </p:sp>
      </p:grpSp>
      <p:sp>
        <p:nvSpPr>
          <p:cNvPr id="420" name="Google Shape;420;g2d9cd420e46_16_62"/>
          <p:cNvSpPr/>
          <p:nvPr/>
        </p:nvSpPr>
        <p:spPr>
          <a:xfrm>
            <a:off x="2260800" y="400450"/>
            <a:ext cx="7670400" cy="834000"/>
          </a:xfrm>
          <a:prstGeom prst="roundRect">
            <a:avLst>
              <a:gd fmla="val 50000" name="adj"/>
            </a:avLst>
          </a:prstGeom>
          <a:solidFill>
            <a:schemeClr val="lt1"/>
          </a:solid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2800"/>
              <a:buFont typeface="Arial"/>
              <a:buNone/>
            </a:pPr>
            <a:r>
              <a:rPr b="1" i="0" lang="es-CL" sz="2600" u="none" cap="none" strike="noStrike">
                <a:solidFill>
                  <a:srgbClr val="0B4581"/>
                </a:solidFill>
                <a:highlight>
                  <a:srgbClr val="F9F9F9"/>
                </a:highlight>
                <a:latin typeface="Montserrat"/>
                <a:ea typeface="Montserrat"/>
                <a:cs typeface="Montserrat"/>
                <a:sym typeface="Montserrat"/>
              </a:rPr>
              <a:t>¿Cuál es la innovación educativa implementada? </a:t>
            </a:r>
            <a:endParaRPr b="1" i="0" sz="2600" u="none" cap="none" strike="noStrike">
              <a:solidFill>
                <a:srgbClr val="0B4581"/>
              </a:solidFill>
              <a:latin typeface="Montserrat"/>
              <a:ea typeface="Montserrat"/>
              <a:cs typeface="Montserrat"/>
              <a:sym typeface="Montserrat"/>
            </a:endParaRPr>
          </a:p>
        </p:txBody>
      </p:sp>
      <p:pic>
        <p:nvPicPr>
          <p:cNvPr id="421" name="Google Shape;421;g2d9cd420e46_16_62"/>
          <p:cNvPicPr preferRelativeResize="0"/>
          <p:nvPr/>
        </p:nvPicPr>
        <p:blipFill rotWithShape="1">
          <a:blip r:embed="rId5">
            <a:alphaModFix/>
          </a:blip>
          <a:srcRect b="0" l="0" r="0" t="0"/>
          <a:stretch/>
        </p:blipFill>
        <p:spPr>
          <a:xfrm>
            <a:off x="11372300" y="257575"/>
            <a:ext cx="555550" cy="564025"/>
          </a:xfrm>
          <a:prstGeom prst="rect">
            <a:avLst/>
          </a:prstGeom>
          <a:noFill/>
          <a:ln>
            <a:noFill/>
          </a:ln>
        </p:spPr>
      </p:pic>
      <p:sp>
        <p:nvSpPr>
          <p:cNvPr id="422" name="Google Shape;422;g2d9cd420e46_16_62"/>
          <p:cNvSpPr txBox="1"/>
          <p:nvPr/>
        </p:nvSpPr>
        <p:spPr>
          <a:xfrm>
            <a:off x="4357700" y="1674300"/>
            <a:ext cx="7092600" cy="3509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lang="es-CL" sz="2400">
                <a:solidFill>
                  <a:schemeClr val="lt1"/>
                </a:solidFill>
                <a:latin typeface="Montserrat"/>
                <a:ea typeface="Montserrat"/>
                <a:cs typeface="Montserrat"/>
                <a:sym typeface="Montserrat"/>
              </a:rPr>
              <a:t>Crear una plataforma digital innovadora que funcione de manera transversal en todos los niveles, desde 7° básico hasta 4° Medio TP, integrando al equipo de inclusión escolar. Esta plataforma conecta las asignaturas de Lenguaje, Artes, y las especialidades de Administración y Programación, con el objetivo de fortalecer la trayectoria educativa de todos los estudiantes</a:t>
            </a:r>
            <a:endParaRPr sz="2400">
              <a:solidFill>
                <a:schemeClr val="lt1"/>
              </a:solidFill>
              <a:latin typeface="Montserrat"/>
              <a:ea typeface="Montserrat"/>
              <a:cs typeface="Montserrat"/>
              <a:sym typeface="Montserrat"/>
            </a:endParaRPr>
          </a:p>
        </p:txBody>
      </p:sp>
      <p:pic>
        <p:nvPicPr>
          <p:cNvPr id="423" name="Google Shape;423;g2d9cd420e46_16_62"/>
          <p:cNvPicPr preferRelativeResize="0"/>
          <p:nvPr/>
        </p:nvPicPr>
        <p:blipFill>
          <a:blip r:embed="rId6">
            <a:alphaModFix/>
          </a:blip>
          <a:stretch>
            <a:fillRect/>
          </a:stretch>
        </p:blipFill>
        <p:spPr>
          <a:xfrm>
            <a:off x="645176" y="5625224"/>
            <a:ext cx="555550" cy="555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7" name="Shape 427"/>
        <p:cNvGrpSpPr/>
        <p:nvPr/>
      </p:nvGrpSpPr>
      <p:grpSpPr>
        <a:xfrm>
          <a:off x="0" y="0"/>
          <a:ext cx="0" cy="0"/>
          <a:chOff x="0" y="0"/>
          <a:chExt cx="0" cy="0"/>
        </a:xfrm>
      </p:grpSpPr>
      <p:sp>
        <p:nvSpPr>
          <p:cNvPr id="428" name="Google Shape;428;g2d9cd420e46_16_100"/>
          <p:cNvSpPr/>
          <p:nvPr/>
        </p:nvSpPr>
        <p:spPr>
          <a:xfrm>
            <a:off x="1005113" y="617275"/>
            <a:ext cx="10497300" cy="6072300"/>
          </a:xfrm>
          <a:prstGeom prst="roundRect">
            <a:avLst>
              <a:gd fmla="val 4222" name="adj"/>
            </a:avLst>
          </a:prstGeom>
          <a:solidFill>
            <a:srgbClr val="F6F6F6"/>
          </a:solidFill>
          <a:ln>
            <a:noFill/>
          </a:ln>
        </p:spPr>
        <p:txBody>
          <a:bodyPr anchorCtr="0" anchor="ctr" bIns="68575" lIns="68575" spcFirstLastPara="1" rIns="68575" wrap="square" tIns="68575">
            <a:noAutofit/>
          </a:bodyPr>
          <a:lstStyle/>
          <a:p>
            <a:pPr indent="85724" lvl="0" marL="89998" marR="0" rtl="0" algn="l">
              <a:lnSpc>
                <a:spcPct val="100000"/>
              </a:lnSpc>
              <a:spcBef>
                <a:spcPts val="0"/>
              </a:spcBef>
              <a:spcAft>
                <a:spcPts val="0"/>
              </a:spcAft>
              <a:buClr>
                <a:schemeClr val="dk1"/>
              </a:buClr>
              <a:buSzPts val="1900"/>
              <a:buFont typeface="Arial"/>
              <a:buNone/>
            </a:pPr>
            <a:r>
              <a:t/>
            </a:r>
            <a:endParaRPr b="0" i="0" sz="2400" u="none" cap="none" strike="noStrike">
              <a:solidFill>
                <a:schemeClr val="lt1"/>
              </a:solidFill>
              <a:latin typeface="Montserrat Medium"/>
              <a:ea typeface="Montserrat Medium"/>
              <a:cs typeface="Montserrat Medium"/>
              <a:sym typeface="Montserrat Medium"/>
            </a:endParaRPr>
          </a:p>
        </p:txBody>
      </p:sp>
      <p:pic>
        <p:nvPicPr>
          <p:cNvPr id="429" name="Google Shape;429;g2d9cd420e46_16_100"/>
          <p:cNvPicPr preferRelativeResize="0"/>
          <p:nvPr/>
        </p:nvPicPr>
        <p:blipFill>
          <a:blip r:embed="rId4">
            <a:alphaModFix/>
          </a:blip>
          <a:stretch>
            <a:fillRect/>
          </a:stretch>
        </p:blipFill>
        <p:spPr>
          <a:xfrm>
            <a:off x="2267300" y="541075"/>
            <a:ext cx="8096410" cy="6072300"/>
          </a:xfrm>
          <a:prstGeom prst="rect">
            <a:avLst/>
          </a:prstGeom>
          <a:noFill/>
          <a:ln>
            <a:noFill/>
          </a:ln>
        </p:spPr>
      </p:pic>
      <p:sp>
        <p:nvSpPr>
          <p:cNvPr id="430" name="Google Shape;430;g2d9cd420e46_16_100"/>
          <p:cNvSpPr/>
          <p:nvPr/>
        </p:nvSpPr>
        <p:spPr>
          <a:xfrm>
            <a:off x="1448700" y="78763"/>
            <a:ext cx="9219300" cy="538500"/>
          </a:xfrm>
          <a:prstGeom prst="roundRect">
            <a:avLst>
              <a:gd fmla="val 50000" name="adj"/>
            </a:avLst>
          </a:prstGeom>
          <a:solidFill>
            <a:schemeClr val="accen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lang="es-CL" sz="2400">
                <a:solidFill>
                  <a:schemeClr val="lt1"/>
                </a:solidFill>
                <a:latin typeface="Montserrat"/>
                <a:ea typeface="Montserrat"/>
                <a:cs typeface="Montserrat"/>
                <a:sym typeface="Montserrat"/>
              </a:rPr>
              <a:t>Secuencia - ruta de la innovación  </a:t>
            </a:r>
            <a:r>
              <a:rPr b="1" i="0" lang="es-CL" sz="2400" u="none" cap="none" strike="noStrike">
                <a:solidFill>
                  <a:schemeClr val="lt1"/>
                </a:solidFill>
                <a:latin typeface="Montserrat"/>
                <a:ea typeface="Montserrat"/>
                <a:cs typeface="Montserrat"/>
                <a:sym typeface="Montserrat"/>
              </a:rPr>
              <a:t> </a:t>
            </a:r>
            <a:endParaRPr b="1" i="0" sz="2400" u="none" cap="none" strike="noStrike">
              <a:solidFill>
                <a:schemeClr val="lt1"/>
              </a:solidFill>
              <a:latin typeface="Montserrat"/>
              <a:ea typeface="Montserrat"/>
              <a:cs typeface="Montserrat"/>
              <a:sym typeface="Montserrat"/>
            </a:endParaRPr>
          </a:p>
        </p:txBody>
      </p:sp>
      <p:pic>
        <p:nvPicPr>
          <p:cNvPr id="431" name="Google Shape;431;g2d9cd420e46_16_100"/>
          <p:cNvPicPr preferRelativeResize="0"/>
          <p:nvPr/>
        </p:nvPicPr>
        <p:blipFill rotWithShape="1">
          <a:blip r:embed="rId5">
            <a:alphaModFix/>
          </a:blip>
          <a:srcRect b="0" l="0" r="0" t="0"/>
          <a:stretch/>
        </p:blipFill>
        <p:spPr>
          <a:xfrm>
            <a:off x="11372300" y="257575"/>
            <a:ext cx="555550" cy="564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5" name="Shape 435"/>
        <p:cNvGrpSpPr/>
        <p:nvPr/>
      </p:nvGrpSpPr>
      <p:grpSpPr>
        <a:xfrm>
          <a:off x="0" y="0"/>
          <a:ext cx="0" cy="0"/>
          <a:chOff x="0" y="0"/>
          <a:chExt cx="0" cy="0"/>
        </a:xfrm>
      </p:grpSpPr>
      <p:pic>
        <p:nvPicPr>
          <p:cNvPr id="436" name="Google Shape;436;g2d9cd420e46_16_76"/>
          <p:cNvPicPr preferRelativeResize="0"/>
          <p:nvPr/>
        </p:nvPicPr>
        <p:blipFill rotWithShape="1">
          <a:blip r:embed="rId4">
            <a:alphaModFix/>
          </a:blip>
          <a:srcRect b="10674" l="4607" r="0" t="6061"/>
          <a:stretch/>
        </p:blipFill>
        <p:spPr>
          <a:xfrm>
            <a:off x="1375150" y="1845391"/>
            <a:ext cx="4784100" cy="3131700"/>
          </a:xfrm>
          <a:prstGeom prst="roundRect">
            <a:avLst>
              <a:gd fmla="val 16667" name="adj"/>
            </a:avLst>
          </a:prstGeom>
          <a:noFill/>
          <a:ln cap="flat" cmpd="sng" w="76200">
            <a:solidFill>
              <a:schemeClr val="lt1"/>
            </a:solidFill>
            <a:prstDash val="solid"/>
            <a:round/>
            <a:headEnd len="sm" w="sm" type="none"/>
            <a:tailEnd len="sm" w="sm" type="none"/>
          </a:ln>
        </p:spPr>
      </p:pic>
      <p:sp>
        <p:nvSpPr>
          <p:cNvPr id="437" name="Google Shape;437;g2d9cd420e46_16_76"/>
          <p:cNvSpPr/>
          <p:nvPr/>
        </p:nvSpPr>
        <p:spPr>
          <a:xfrm>
            <a:off x="2577300" y="672300"/>
            <a:ext cx="7037400" cy="734700"/>
          </a:xfrm>
          <a:prstGeom prst="roundRect">
            <a:avLst>
              <a:gd fmla="val 50000" name="adj"/>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300"/>
              <a:buFont typeface="Arial"/>
              <a:buNone/>
            </a:pPr>
            <a:r>
              <a:rPr b="1" i="0" lang="es-CL" sz="2800" u="none" cap="none" strike="noStrike">
                <a:solidFill>
                  <a:schemeClr val="lt1"/>
                </a:solidFill>
                <a:latin typeface="Montserrat"/>
                <a:ea typeface="Montserrat"/>
                <a:cs typeface="Montserrat"/>
                <a:sym typeface="Montserrat"/>
              </a:rPr>
              <a:t>¿Quiénes participan en el proyecto?</a:t>
            </a:r>
            <a:endParaRPr b="1" i="0" sz="2800" u="none" cap="none" strike="noStrike">
              <a:solidFill>
                <a:schemeClr val="lt1"/>
              </a:solidFill>
              <a:latin typeface="Montserrat"/>
              <a:ea typeface="Montserrat"/>
              <a:cs typeface="Montserrat"/>
              <a:sym typeface="Montserrat"/>
            </a:endParaRPr>
          </a:p>
        </p:txBody>
      </p:sp>
      <p:grpSp>
        <p:nvGrpSpPr>
          <p:cNvPr id="438" name="Google Shape;438;g2d9cd420e46_16_76"/>
          <p:cNvGrpSpPr/>
          <p:nvPr/>
        </p:nvGrpSpPr>
        <p:grpSpPr>
          <a:xfrm rot="10800000">
            <a:off x="470739" y="5423257"/>
            <a:ext cx="904414" cy="959501"/>
            <a:chOff x="5233500" y="4799675"/>
            <a:chExt cx="1379100" cy="1463100"/>
          </a:xfrm>
        </p:grpSpPr>
        <p:sp>
          <p:nvSpPr>
            <p:cNvPr id="439" name="Google Shape;439;g2d9cd420e46_16_76"/>
            <p:cNvSpPr/>
            <p:nvPr/>
          </p:nvSpPr>
          <p:spPr>
            <a:xfrm>
              <a:off x="5233500" y="4799675"/>
              <a:ext cx="1379100" cy="1310700"/>
            </a:xfrm>
            <a:prstGeom prst="pentagon">
              <a:avLst>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440" name="Google Shape;440;g2d9cd420e46_16_76"/>
            <p:cNvSpPr/>
            <p:nvPr/>
          </p:nvSpPr>
          <p:spPr>
            <a:xfrm rot="10800000">
              <a:off x="5233500" y="4952075"/>
              <a:ext cx="1379100" cy="1310700"/>
            </a:xfrm>
            <a:prstGeom prst="pentagon">
              <a:avLst>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s-CL" sz="1000" u="none" cap="none" strike="noStrike">
                  <a:solidFill>
                    <a:srgbClr val="A4C2F4"/>
                  </a:solidFill>
                  <a:latin typeface="Montserrat Light"/>
                  <a:ea typeface="Montserrat Light"/>
                  <a:cs typeface="Montserrat Light"/>
                  <a:sym typeface="Montserrat Light"/>
                </a:rPr>
                <a:t>LOGO</a:t>
              </a:r>
              <a:endParaRPr b="0" i="0" sz="1000" u="none" cap="none" strike="noStrike">
                <a:solidFill>
                  <a:srgbClr val="A4C2F4"/>
                </a:solidFill>
                <a:latin typeface="Montserrat Light"/>
                <a:ea typeface="Montserrat Light"/>
                <a:cs typeface="Montserrat Light"/>
                <a:sym typeface="Montserrat Light"/>
              </a:endParaRPr>
            </a:p>
          </p:txBody>
        </p:sp>
      </p:grpSp>
      <p:pic>
        <p:nvPicPr>
          <p:cNvPr id="441" name="Google Shape;441;g2d9cd420e46_16_76"/>
          <p:cNvPicPr preferRelativeResize="0"/>
          <p:nvPr/>
        </p:nvPicPr>
        <p:blipFill rotWithShape="1">
          <a:blip r:embed="rId5">
            <a:alphaModFix/>
          </a:blip>
          <a:srcRect b="0" l="0" r="0" t="0"/>
          <a:stretch/>
        </p:blipFill>
        <p:spPr>
          <a:xfrm>
            <a:off x="11372300" y="257575"/>
            <a:ext cx="555550" cy="564025"/>
          </a:xfrm>
          <a:prstGeom prst="rect">
            <a:avLst/>
          </a:prstGeom>
          <a:noFill/>
          <a:ln>
            <a:noFill/>
          </a:ln>
        </p:spPr>
      </p:pic>
      <p:pic>
        <p:nvPicPr>
          <p:cNvPr id="442" name="Google Shape;442;g2d9cd420e46_16_76"/>
          <p:cNvPicPr preferRelativeResize="0"/>
          <p:nvPr/>
        </p:nvPicPr>
        <p:blipFill rotWithShape="1">
          <a:blip r:embed="rId6">
            <a:alphaModFix/>
          </a:blip>
          <a:srcRect b="6354" l="0" r="0" t="6362"/>
          <a:stretch/>
        </p:blipFill>
        <p:spPr>
          <a:xfrm>
            <a:off x="6310450" y="2790041"/>
            <a:ext cx="4784100" cy="3131700"/>
          </a:xfrm>
          <a:prstGeom prst="roundRect">
            <a:avLst>
              <a:gd fmla="val 16667" name="adj"/>
            </a:avLst>
          </a:prstGeom>
          <a:noFill/>
          <a:ln cap="flat" cmpd="sng" w="76200">
            <a:solidFill>
              <a:schemeClr val="lt1"/>
            </a:solidFill>
            <a:prstDash val="solid"/>
            <a:round/>
            <a:headEnd len="sm" w="sm" type="none"/>
            <a:tailEnd len="sm" w="sm" type="none"/>
          </a:ln>
        </p:spPr>
      </p:pic>
      <p:pic>
        <p:nvPicPr>
          <p:cNvPr id="443" name="Google Shape;443;g2d9cd420e46_16_76"/>
          <p:cNvPicPr preferRelativeResize="0"/>
          <p:nvPr/>
        </p:nvPicPr>
        <p:blipFill>
          <a:blip r:embed="rId7">
            <a:alphaModFix/>
          </a:blip>
          <a:stretch>
            <a:fillRect/>
          </a:stretch>
        </p:blipFill>
        <p:spPr>
          <a:xfrm>
            <a:off x="645176" y="5625224"/>
            <a:ext cx="555550" cy="555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7" name="Shape 447"/>
        <p:cNvGrpSpPr/>
        <p:nvPr/>
      </p:nvGrpSpPr>
      <p:grpSpPr>
        <a:xfrm>
          <a:off x="0" y="0"/>
          <a:ext cx="0" cy="0"/>
          <a:chOff x="0" y="0"/>
          <a:chExt cx="0" cy="0"/>
        </a:xfrm>
      </p:grpSpPr>
      <p:sp>
        <p:nvSpPr>
          <p:cNvPr id="448" name="Google Shape;448;g30822112dce_0_1"/>
          <p:cNvSpPr/>
          <p:nvPr/>
        </p:nvSpPr>
        <p:spPr>
          <a:xfrm>
            <a:off x="924575" y="78775"/>
            <a:ext cx="10497300" cy="6072300"/>
          </a:xfrm>
          <a:prstGeom prst="roundRect">
            <a:avLst>
              <a:gd fmla="val 4222" name="adj"/>
            </a:avLst>
          </a:prstGeom>
          <a:solidFill>
            <a:schemeClr val="lt1"/>
          </a:solidFill>
          <a:ln>
            <a:noFill/>
          </a:ln>
        </p:spPr>
        <p:txBody>
          <a:bodyPr anchorCtr="0" anchor="ctr" bIns="68575" lIns="68575" spcFirstLastPara="1" rIns="68575" wrap="square" tIns="68575">
            <a:noAutofit/>
          </a:bodyPr>
          <a:lstStyle/>
          <a:p>
            <a:pPr indent="85723" lvl="0" marL="89998" marR="0" rtl="0" algn="l">
              <a:lnSpc>
                <a:spcPct val="100000"/>
              </a:lnSpc>
              <a:spcBef>
                <a:spcPts val="0"/>
              </a:spcBef>
              <a:spcAft>
                <a:spcPts val="0"/>
              </a:spcAft>
              <a:buClr>
                <a:schemeClr val="dk1"/>
              </a:buClr>
              <a:buSzPts val="1900"/>
              <a:buFont typeface="Arial"/>
              <a:buNone/>
            </a:pPr>
            <a:r>
              <a:t/>
            </a:r>
            <a:endParaRPr b="0" i="0" sz="2400" u="none" cap="none" strike="noStrike">
              <a:solidFill>
                <a:schemeClr val="lt1"/>
              </a:solidFill>
              <a:latin typeface="Montserrat Medium"/>
              <a:ea typeface="Montserrat Medium"/>
              <a:cs typeface="Montserrat Medium"/>
              <a:sym typeface="Montserrat Medium"/>
            </a:endParaRPr>
          </a:p>
        </p:txBody>
      </p:sp>
      <p:pic>
        <p:nvPicPr>
          <p:cNvPr id="449" name="Google Shape;449;g30822112dce_0_1"/>
          <p:cNvPicPr preferRelativeResize="0"/>
          <p:nvPr/>
        </p:nvPicPr>
        <p:blipFill rotWithShape="1">
          <a:blip r:embed="rId4">
            <a:alphaModFix/>
          </a:blip>
          <a:srcRect b="18835" l="5120" r="22046" t="18835"/>
          <a:stretch/>
        </p:blipFill>
        <p:spPr>
          <a:xfrm>
            <a:off x="1313400" y="2271475"/>
            <a:ext cx="3901800" cy="2504400"/>
          </a:xfrm>
          <a:prstGeom prst="roundRect">
            <a:avLst>
              <a:gd fmla="val 8331" name="adj"/>
            </a:avLst>
          </a:prstGeom>
          <a:noFill/>
          <a:ln>
            <a:noFill/>
          </a:ln>
        </p:spPr>
      </p:pic>
      <p:sp>
        <p:nvSpPr>
          <p:cNvPr id="450" name="Google Shape;450;g30822112dce_0_1"/>
          <p:cNvSpPr txBox="1"/>
          <p:nvPr/>
        </p:nvSpPr>
        <p:spPr>
          <a:xfrm>
            <a:off x="5905725" y="1750875"/>
            <a:ext cx="48891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b="1" lang="es-CL">
                <a:solidFill>
                  <a:schemeClr val="dk1"/>
                </a:solidFill>
                <a:latin typeface="Montserrat"/>
                <a:ea typeface="Montserrat"/>
                <a:cs typeface="Montserrat"/>
                <a:sym typeface="Montserrat"/>
              </a:rPr>
              <a:t>Creación crónicas literarias</a:t>
            </a:r>
            <a:endParaRPr b="1">
              <a:solidFill>
                <a:schemeClr val="dk1"/>
              </a:solidFill>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rPr lang="es-CL">
                <a:solidFill>
                  <a:schemeClr val="dk1"/>
                </a:solidFill>
                <a:latin typeface="Montserrat"/>
                <a:ea typeface="Montserrat"/>
                <a:cs typeface="Montserrat"/>
                <a:sym typeface="Montserrat"/>
              </a:rPr>
              <a:t>Estudiantes de 7° básico</a:t>
            </a:r>
            <a:endParaRPr>
              <a:solidFill>
                <a:schemeClr val="dk1"/>
              </a:solidFill>
              <a:latin typeface="Montserrat"/>
              <a:ea typeface="Montserrat"/>
              <a:cs typeface="Montserrat"/>
              <a:sym typeface="Montserrat"/>
            </a:endParaRPr>
          </a:p>
        </p:txBody>
      </p:sp>
      <p:sp>
        <p:nvSpPr>
          <p:cNvPr id="451" name="Google Shape;451;g30822112dce_0_1"/>
          <p:cNvSpPr/>
          <p:nvPr/>
        </p:nvSpPr>
        <p:spPr>
          <a:xfrm>
            <a:off x="5570575" y="1913521"/>
            <a:ext cx="255600" cy="255600"/>
          </a:xfrm>
          <a:prstGeom prst="ellipse">
            <a:avLst/>
          </a:prstGeom>
          <a:solidFill>
            <a:schemeClr val="accen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s-CL" sz="1300" u="none" cap="none" strike="noStrike">
                <a:solidFill>
                  <a:srgbClr val="FFFFFF"/>
                </a:solidFill>
                <a:latin typeface="Montserrat"/>
                <a:ea typeface="Montserrat"/>
                <a:cs typeface="Montserrat"/>
                <a:sym typeface="Montserrat"/>
              </a:rPr>
              <a:t>1</a:t>
            </a:r>
            <a:r>
              <a:rPr b="1" i="0" lang="es-CL" sz="1400" u="none" cap="none" strike="noStrike">
                <a:solidFill>
                  <a:srgbClr val="FFFFFF"/>
                </a:solidFill>
                <a:latin typeface="Montserrat"/>
                <a:ea typeface="Montserrat"/>
                <a:cs typeface="Montserrat"/>
                <a:sym typeface="Montserrat"/>
              </a:rPr>
              <a:t>  </a:t>
            </a:r>
            <a:endParaRPr b="1" i="0" sz="1400" u="none" cap="none" strike="noStrike">
              <a:solidFill>
                <a:srgbClr val="FFFFFF"/>
              </a:solidFill>
              <a:latin typeface="Montserrat"/>
              <a:ea typeface="Montserrat"/>
              <a:cs typeface="Montserrat"/>
              <a:sym typeface="Montserrat"/>
            </a:endParaRPr>
          </a:p>
        </p:txBody>
      </p:sp>
      <p:sp>
        <p:nvSpPr>
          <p:cNvPr id="452" name="Google Shape;452;g30822112dce_0_1"/>
          <p:cNvSpPr/>
          <p:nvPr/>
        </p:nvSpPr>
        <p:spPr>
          <a:xfrm>
            <a:off x="5592425" y="2613296"/>
            <a:ext cx="255600" cy="255600"/>
          </a:xfrm>
          <a:prstGeom prst="ellipse">
            <a:avLst/>
          </a:prstGeom>
          <a:solidFill>
            <a:srgbClr val="E84860"/>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s-CL" sz="1300" u="none" cap="none" strike="noStrike">
                <a:solidFill>
                  <a:srgbClr val="FFFFFF"/>
                </a:solidFill>
                <a:latin typeface="Montserrat"/>
                <a:ea typeface="Montserrat"/>
                <a:cs typeface="Montserrat"/>
                <a:sym typeface="Montserrat"/>
              </a:rPr>
              <a:t>2</a:t>
            </a:r>
            <a:r>
              <a:rPr b="1" i="0" lang="es-CL" sz="1400" u="none" cap="none" strike="noStrike">
                <a:solidFill>
                  <a:srgbClr val="FFFFFF"/>
                </a:solidFill>
                <a:latin typeface="Montserrat"/>
                <a:ea typeface="Montserrat"/>
                <a:cs typeface="Montserrat"/>
                <a:sym typeface="Montserrat"/>
              </a:rPr>
              <a:t>  </a:t>
            </a:r>
            <a:endParaRPr b="1" i="0" sz="1400" u="none" cap="none" strike="noStrike">
              <a:solidFill>
                <a:srgbClr val="FFFFFF"/>
              </a:solidFill>
              <a:latin typeface="Montserrat"/>
              <a:ea typeface="Montserrat"/>
              <a:cs typeface="Montserrat"/>
              <a:sym typeface="Montserrat"/>
            </a:endParaRPr>
          </a:p>
        </p:txBody>
      </p:sp>
      <p:sp>
        <p:nvSpPr>
          <p:cNvPr id="453" name="Google Shape;453;g30822112dce_0_1"/>
          <p:cNvSpPr/>
          <p:nvPr/>
        </p:nvSpPr>
        <p:spPr>
          <a:xfrm>
            <a:off x="5592425" y="3229021"/>
            <a:ext cx="255600" cy="255600"/>
          </a:xfrm>
          <a:prstGeom prst="ellipse">
            <a:avLst/>
          </a:prstGeom>
          <a:solidFill>
            <a:srgbClr val="56B69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s-CL" sz="1300" u="none" cap="none" strike="noStrike">
                <a:solidFill>
                  <a:srgbClr val="FFFFFF"/>
                </a:solidFill>
                <a:latin typeface="Montserrat"/>
                <a:ea typeface="Montserrat"/>
                <a:cs typeface="Montserrat"/>
                <a:sym typeface="Montserrat"/>
              </a:rPr>
              <a:t>3</a:t>
            </a:r>
            <a:r>
              <a:rPr b="1" i="0" lang="es-CL" sz="1400" u="none" cap="none" strike="noStrike">
                <a:solidFill>
                  <a:srgbClr val="FFFFFF"/>
                </a:solidFill>
                <a:latin typeface="Montserrat"/>
                <a:ea typeface="Montserrat"/>
                <a:cs typeface="Montserrat"/>
                <a:sym typeface="Montserrat"/>
              </a:rPr>
              <a:t>  </a:t>
            </a:r>
            <a:endParaRPr b="1" i="0" sz="1400" u="none" cap="none" strike="noStrike">
              <a:solidFill>
                <a:srgbClr val="FFFFFF"/>
              </a:solidFill>
              <a:latin typeface="Montserrat"/>
              <a:ea typeface="Montserrat"/>
              <a:cs typeface="Montserrat"/>
              <a:sym typeface="Montserrat"/>
            </a:endParaRPr>
          </a:p>
        </p:txBody>
      </p:sp>
      <p:sp>
        <p:nvSpPr>
          <p:cNvPr id="454" name="Google Shape;454;g30822112dce_0_1"/>
          <p:cNvSpPr/>
          <p:nvPr/>
        </p:nvSpPr>
        <p:spPr>
          <a:xfrm>
            <a:off x="1246075" y="719500"/>
            <a:ext cx="9219300" cy="538500"/>
          </a:xfrm>
          <a:prstGeom prst="roundRect">
            <a:avLst>
              <a:gd fmla="val 50000" name="adj"/>
            </a:avLst>
          </a:prstGeom>
          <a:solidFill>
            <a:schemeClr val="accen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i="0" lang="es-CL" sz="2400" u="none" cap="none" strike="noStrike">
                <a:solidFill>
                  <a:schemeClr val="lt1"/>
                </a:solidFill>
                <a:latin typeface="Montserrat"/>
                <a:ea typeface="Montserrat"/>
                <a:cs typeface="Montserrat"/>
                <a:sym typeface="Montserrat"/>
              </a:rPr>
              <a:t>¿Cuál es el rol de las y los estudiantes en el proyecto? </a:t>
            </a:r>
            <a:endParaRPr b="1" i="0" sz="2400" u="none" cap="none" strike="noStrike">
              <a:solidFill>
                <a:schemeClr val="lt1"/>
              </a:solidFill>
              <a:latin typeface="Montserrat"/>
              <a:ea typeface="Montserrat"/>
              <a:cs typeface="Montserrat"/>
              <a:sym typeface="Montserrat"/>
            </a:endParaRPr>
          </a:p>
        </p:txBody>
      </p:sp>
      <p:pic>
        <p:nvPicPr>
          <p:cNvPr id="455" name="Google Shape;455;g30822112dce_0_1"/>
          <p:cNvPicPr preferRelativeResize="0"/>
          <p:nvPr/>
        </p:nvPicPr>
        <p:blipFill rotWithShape="1">
          <a:blip r:embed="rId5">
            <a:alphaModFix/>
          </a:blip>
          <a:srcRect b="0" l="0" r="0" t="0"/>
          <a:stretch/>
        </p:blipFill>
        <p:spPr>
          <a:xfrm>
            <a:off x="11372300" y="257575"/>
            <a:ext cx="555550" cy="564025"/>
          </a:xfrm>
          <a:prstGeom prst="rect">
            <a:avLst/>
          </a:prstGeom>
          <a:noFill/>
          <a:ln>
            <a:noFill/>
          </a:ln>
        </p:spPr>
      </p:pic>
      <p:sp>
        <p:nvSpPr>
          <p:cNvPr id="456" name="Google Shape;456;g30822112dce_0_1"/>
          <p:cNvSpPr/>
          <p:nvPr/>
        </p:nvSpPr>
        <p:spPr>
          <a:xfrm>
            <a:off x="5592425" y="4134191"/>
            <a:ext cx="255600" cy="255600"/>
          </a:xfrm>
          <a:prstGeom prst="ellipse">
            <a:avLst/>
          </a:prstGeom>
          <a:solidFill>
            <a:schemeClr val="accent4"/>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lang="es-CL" sz="1300">
                <a:solidFill>
                  <a:srgbClr val="FFFFFF"/>
                </a:solidFill>
                <a:latin typeface="Montserrat"/>
                <a:ea typeface="Montserrat"/>
                <a:cs typeface="Montserrat"/>
                <a:sym typeface="Montserrat"/>
              </a:rPr>
              <a:t>4</a:t>
            </a:r>
            <a:r>
              <a:rPr b="1" i="0" lang="es-CL" sz="1400" u="none" cap="none" strike="noStrike">
                <a:solidFill>
                  <a:srgbClr val="FFFFFF"/>
                </a:solidFill>
                <a:latin typeface="Montserrat"/>
                <a:ea typeface="Montserrat"/>
                <a:cs typeface="Montserrat"/>
                <a:sym typeface="Montserrat"/>
              </a:rPr>
              <a:t>  </a:t>
            </a:r>
            <a:endParaRPr b="1" i="0" sz="1400" u="none" cap="none" strike="noStrike">
              <a:solidFill>
                <a:srgbClr val="FFFFFF"/>
              </a:solidFill>
              <a:latin typeface="Montserrat"/>
              <a:ea typeface="Montserrat"/>
              <a:cs typeface="Montserrat"/>
              <a:sym typeface="Montserrat"/>
            </a:endParaRPr>
          </a:p>
        </p:txBody>
      </p:sp>
      <p:sp>
        <p:nvSpPr>
          <p:cNvPr id="457" name="Google Shape;457;g30822112dce_0_1"/>
          <p:cNvSpPr txBox="1"/>
          <p:nvPr/>
        </p:nvSpPr>
        <p:spPr>
          <a:xfrm>
            <a:off x="5905725" y="2433300"/>
            <a:ext cx="48891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b="1" lang="es-CL">
                <a:solidFill>
                  <a:schemeClr val="dk1"/>
                </a:solidFill>
                <a:latin typeface="Montserrat"/>
                <a:ea typeface="Montserrat"/>
                <a:cs typeface="Montserrat"/>
                <a:sym typeface="Montserrat"/>
              </a:rPr>
              <a:t>Ilustración de crónicas y diseño libro digital</a:t>
            </a:r>
            <a:endParaRPr b="1">
              <a:solidFill>
                <a:schemeClr val="dk1"/>
              </a:solidFill>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rPr lang="es-CL">
                <a:solidFill>
                  <a:schemeClr val="dk1"/>
                </a:solidFill>
                <a:latin typeface="Montserrat"/>
                <a:ea typeface="Montserrat"/>
                <a:cs typeface="Montserrat"/>
                <a:sym typeface="Montserrat"/>
              </a:rPr>
              <a:t>Estudiantes de 1ero medio</a:t>
            </a:r>
            <a:endParaRPr>
              <a:solidFill>
                <a:schemeClr val="dk1"/>
              </a:solidFill>
              <a:latin typeface="Montserrat"/>
              <a:ea typeface="Montserrat"/>
              <a:cs typeface="Montserrat"/>
              <a:sym typeface="Montserrat"/>
            </a:endParaRPr>
          </a:p>
        </p:txBody>
      </p:sp>
      <p:sp>
        <p:nvSpPr>
          <p:cNvPr id="458" name="Google Shape;458;g30822112dce_0_1"/>
          <p:cNvSpPr txBox="1"/>
          <p:nvPr/>
        </p:nvSpPr>
        <p:spPr>
          <a:xfrm>
            <a:off x="5905725" y="3115725"/>
            <a:ext cx="4889100" cy="831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b="1" lang="es-CL">
                <a:solidFill>
                  <a:schemeClr val="dk1"/>
                </a:solidFill>
                <a:latin typeface="Montserrat"/>
                <a:ea typeface="Montserrat"/>
                <a:cs typeface="Montserrat"/>
                <a:sym typeface="Montserrat"/>
              </a:rPr>
              <a:t>Interpretación grabada de crónica en lengua </a:t>
            </a:r>
            <a:endParaRPr b="1">
              <a:solidFill>
                <a:schemeClr val="dk1"/>
              </a:solidFill>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rPr b="1" lang="es-CL">
                <a:solidFill>
                  <a:schemeClr val="dk1"/>
                </a:solidFill>
                <a:latin typeface="Montserrat"/>
                <a:ea typeface="Montserrat"/>
                <a:cs typeface="Montserrat"/>
                <a:sym typeface="Montserrat"/>
              </a:rPr>
              <a:t>de señas</a:t>
            </a:r>
            <a:endParaRPr b="1">
              <a:solidFill>
                <a:schemeClr val="dk1"/>
              </a:solidFill>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rPr lang="es-CL">
                <a:solidFill>
                  <a:schemeClr val="dk1"/>
                </a:solidFill>
                <a:latin typeface="Montserrat"/>
                <a:ea typeface="Montserrat"/>
                <a:cs typeface="Montserrat"/>
                <a:sym typeface="Montserrat"/>
              </a:rPr>
              <a:t>Estudiantes de 8vo, 1ero medio, 3ero administración</a:t>
            </a:r>
            <a:endParaRPr>
              <a:solidFill>
                <a:schemeClr val="dk1"/>
              </a:solidFill>
              <a:latin typeface="Montserrat"/>
              <a:ea typeface="Montserrat"/>
              <a:cs typeface="Montserrat"/>
              <a:sym typeface="Montserrat"/>
            </a:endParaRPr>
          </a:p>
        </p:txBody>
      </p:sp>
      <p:sp>
        <p:nvSpPr>
          <p:cNvPr id="459" name="Google Shape;459;g30822112dce_0_1"/>
          <p:cNvSpPr txBox="1"/>
          <p:nvPr/>
        </p:nvSpPr>
        <p:spPr>
          <a:xfrm>
            <a:off x="5905725" y="4013850"/>
            <a:ext cx="48891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b="1" lang="es-CL">
                <a:solidFill>
                  <a:schemeClr val="dk1"/>
                </a:solidFill>
                <a:latin typeface="Montserrat"/>
                <a:ea typeface="Montserrat"/>
                <a:cs typeface="Montserrat"/>
                <a:sym typeface="Montserrat"/>
              </a:rPr>
              <a:t>Diseño y programación plataforma digital</a:t>
            </a:r>
            <a:endParaRPr b="1">
              <a:solidFill>
                <a:schemeClr val="dk1"/>
              </a:solidFill>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rPr lang="es-CL">
                <a:solidFill>
                  <a:schemeClr val="dk1"/>
                </a:solidFill>
                <a:latin typeface="Montserrat"/>
                <a:ea typeface="Montserrat"/>
                <a:cs typeface="Montserrat"/>
                <a:sym typeface="Montserrat"/>
              </a:rPr>
              <a:t>Estudiantes de 3°  y4° Programación</a:t>
            </a:r>
            <a:endParaRPr>
              <a:solidFill>
                <a:schemeClr val="dk1"/>
              </a:solidFill>
              <a:latin typeface="Montserrat"/>
              <a:ea typeface="Montserrat"/>
              <a:cs typeface="Montserrat"/>
              <a:sym typeface="Montserrat"/>
            </a:endParaRPr>
          </a:p>
        </p:txBody>
      </p:sp>
      <p:sp>
        <p:nvSpPr>
          <p:cNvPr id="460" name="Google Shape;460;g30822112dce_0_1"/>
          <p:cNvSpPr txBox="1"/>
          <p:nvPr/>
        </p:nvSpPr>
        <p:spPr>
          <a:xfrm>
            <a:off x="5905725" y="4696275"/>
            <a:ext cx="48891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b="1" lang="es-CL">
                <a:solidFill>
                  <a:schemeClr val="dk1"/>
                </a:solidFill>
                <a:latin typeface="Montserrat"/>
                <a:ea typeface="Montserrat"/>
                <a:cs typeface="Montserrat"/>
                <a:sym typeface="Montserrat"/>
              </a:rPr>
              <a:t>Creación de modelo de negocios Lean CANVAS</a:t>
            </a:r>
            <a:endParaRPr b="1">
              <a:solidFill>
                <a:schemeClr val="dk1"/>
              </a:solidFill>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rPr lang="es-CL">
                <a:solidFill>
                  <a:schemeClr val="dk1"/>
                </a:solidFill>
                <a:latin typeface="Montserrat"/>
                <a:ea typeface="Montserrat"/>
                <a:cs typeface="Montserrat"/>
                <a:sym typeface="Montserrat"/>
              </a:rPr>
              <a:t>Estudiantes de  3° y 4° Administración</a:t>
            </a:r>
            <a:endParaRPr>
              <a:solidFill>
                <a:schemeClr val="dk1"/>
              </a:solidFill>
              <a:latin typeface="Montserrat"/>
              <a:ea typeface="Montserrat"/>
              <a:cs typeface="Montserrat"/>
              <a:sym typeface="Montserrat"/>
            </a:endParaRPr>
          </a:p>
        </p:txBody>
      </p:sp>
      <p:sp>
        <p:nvSpPr>
          <p:cNvPr id="461" name="Google Shape;461;g30822112dce_0_1"/>
          <p:cNvSpPr/>
          <p:nvPr/>
        </p:nvSpPr>
        <p:spPr>
          <a:xfrm>
            <a:off x="5592425" y="4775866"/>
            <a:ext cx="255600" cy="255600"/>
          </a:xfrm>
          <a:prstGeom prst="ellipse">
            <a:avLst/>
          </a:prstGeom>
          <a:solidFill>
            <a:srgbClr val="8E7CC3"/>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lang="es-CL" sz="1300">
                <a:solidFill>
                  <a:srgbClr val="FFFFFF"/>
                </a:solidFill>
                <a:latin typeface="Montserrat"/>
                <a:ea typeface="Montserrat"/>
                <a:cs typeface="Montserrat"/>
                <a:sym typeface="Montserrat"/>
              </a:rPr>
              <a:t>5</a:t>
            </a:r>
            <a:r>
              <a:rPr b="1" i="0" lang="es-CL" sz="1400" u="none" cap="none" strike="noStrike">
                <a:solidFill>
                  <a:srgbClr val="FFFFFF"/>
                </a:solidFill>
                <a:latin typeface="Montserrat"/>
                <a:ea typeface="Montserrat"/>
                <a:cs typeface="Montserrat"/>
                <a:sym typeface="Montserrat"/>
              </a:rPr>
              <a:t>  </a:t>
            </a:r>
            <a:endParaRPr b="1" i="0" sz="1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5" name="Shape 465"/>
        <p:cNvGrpSpPr/>
        <p:nvPr/>
      </p:nvGrpSpPr>
      <p:grpSpPr>
        <a:xfrm>
          <a:off x="0" y="0"/>
          <a:ext cx="0" cy="0"/>
          <a:chOff x="0" y="0"/>
          <a:chExt cx="0" cy="0"/>
        </a:xfrm>
      </p:grpSpPr>
      <p:sp>
        <p:nvSpPr>
          <p:cNvPr id="466" name="Google Shape;466;g2d9cd420e46_18_87"/>
          <p:cNvSpPr/>
          <p:nvPr/>
        </p:nvSpPr>
        <p:spPr>
          <a:xfrm>
            <a:off x="847350" y="392850"/>
            <a:ext cx="10497300" cy="6072300"/>
          </a:xfrm>
          <a:prstGeom prst="roundRect">
            <a:avLst>
              <a:gd fmla="val 4222" name="adj"/>
            </a:avLst>
          </a:prstGeom>
          <a:solidFill>
            <a:schemeClr val="lt1"/>
          </a:solidFill>
          <a:ln>
            <a:noFill/>
          </a:ln>
        </p:spPr>
        <p:txBody>
          <a:bodyPr anchorCtr="0" anchor="ctr" bIns="68575" lIns="68575" spcFirstLastPara="1" rIns="68575" wrap="square" tIns="68575">
            <a:noAutofit/>
          </a:bodyPr>
          <a:lstStyle/>
          <a:p>
            <a:pPr indent="85724" lvl="0" marL="89998" marR="0" rtl="0" algn="l">
              <a:lnSpc>
                <a:spcPct val="100000"/>
              </a:lnSpc>
              <a:spcBef>
                <a:spcPts val="0"/>
              </a:spcBef>
              <a:spcAft>
                <a:spcPts val="0"/>
              </a:spcAft>
              <a:buClr>
                <a:schemeClr val="dk1"/>
              </a:buClr>
              <a:buSzPts val="1900"/>
              <a:buFont typeface="Arial"/>
              <a:buNone/>
            </a:pPr>
            <a:r>
              <a:t/>
            </a:r>
            <a:endParaRPr b="0" i="0" sz="2400" u="none" cap="none" strike="noStrike">
              <a:solidFill>
                <a:schemeClr val="lt1"/>
              </a:solidFill>
              <a:latin typeface="Montserrat Medium"/>
              <a:ea typeface="Montserrat Medium"/>
              <a:cs typeface="Montserrat Medium"/>
              <a:sym typeface="Montserrat Medium"/>
            </a:endParaRPr>
          </a:p>
        </p:txBody>
      </p:sp>
      <p:sp>
        <p:nvSpPr>
          <p:cNvPr id="467" name="Google Shape;467;g2d9cd420e46_18_87"/>
          <p:cNvSpPr/>
          <p:nvPr/>
        </p:nvSpPr>
        <p:spPr>
          <a:xfrm>
            <a:off x="1246075" y="719500"/>
            <a:ext cx="9219300" cy="668700"/>
          </a:xfrm>
          <a:prstGeom prst="roundRect">
            <a:avLst>
              <a:gd fmla="val 50000" name="adj"/>
            </a:avLst>
          </a:prstGeom>
          <a:solidFill>
            <a:schemeClr val="accen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i="0" lang="es-CL" sz="2100" u="none" cap="none" strike="noStrike">
                <a:solidFill>
                  <a:schemeClr val="lt1"/>
                </a:solidFill>
                <a:latin typeface="Montserrat"/>
                <a:ea typeface="Montserrat"/>
                <a:cs typeface="Montserrat"/>
                <a:sym typeface="Montserrat"/>
              </a:rPr>
              <a:t>¿Cuáles fueron los principales desafíos que se presentaron en las diversas etapas del proyecto? </a:t>
            </a:r>
            <a:endParaRPr b="1" i="0" sz="2100" u="none" cap="none" strike="noStrike">
              <a:solidFill>
                <a:schemeClr val="lt1"/>
              </a:solidFill>
              <a:latin typeface="Montserrat"/>
              <a:ea typeface="Montserrat"/>
              <a:cs typeface="Montserrat"/>
              <a:sym typeface="Montserrat"/>
            </a:endParaRPr>
          </a:p>
        </p:txBody>
      </p:sp>
      <p:sp>
        <p:nvSpPr>
          <p:cNvPr id="468" name="Google Shape;468;g2d9cd420e46_18_87"/>
          <p:cNvSpPr/>
          <p:nvPr/>
        </p:nvSpPr>
        <p:spPr>
          <a:xfrm>
            <a:off x="1086925" y="5302275"/>
            <a:ext cx="4625100" cy="910800"/>
          </a:xfrm>
          <a:prstGeom prst="roundRect">
            <a:avLst>
              <a:gd fmla="val 50000" name="adj"/>
            </a:avLst>
          </a:prstGeom>
          <a:solidFill>
            <a:srgbClr val="56B69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lang="es-CL" sz="1800">
                <a:solidFill>
                  <a:schemeClr val="lt1"/>
                </a:solidFill>
                <a:latin typeface="Montserrat"/>
                <a:ea typeface="Montserrat"/>
                <a:cs typeface="Montserrat"/>
                <a:sym typeface="Montserrat"/>
              </a:rPr>
              <a:t>Generar el interés de las y los estudiantes para participar en la iniciativa desafío. </a:t>
            </a:r>
            <a:endParaRPr b="1" i="0" sz="1800" u="none" cap="none" strike="noStrike">
              <a:solidFill>
                <a:schemeClr val="lt1"/>
              </a:solidFill>
              <a:latin typeface="Montserrat"/>
              <a:ea typeface="Montserrat"/>
              <a:cs typeface="Montserrat"/>
              <a:sym typeface="Montserrat"/>
            </a:endParaRPr>
          </a:p>
        </p:txBody>
      </p:sp>
      <p:sp>
        <p:nvSpPr>
          <p:cNvPr id="469" name="Google Shape;469;g2d9cd420e46_18_87"/>
          <p:cNvSpPr/>
          <p:nvPr/>
        </p:nvSpPr>
        <p:spPr>
          <a:xfrm>
            <a:off x="6057175" y="5302275"/>
            <a:ext cx="4408200" cy="910800"/>
          </a:xfrm>
          <a:prstGeom prst="roundRect">
            <a:avLst>
              <a:gd fmla="val 50000" name="adj"/>
            </a:avLst>
          </a:prstGeom>
          <a:solidFill>
            <a:srgbClr val="FE9E0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lang="es-CL" sz="1800">
                <a:solidFill>
                  <a:schemeClr val="lt1"/>
                </a:solidFill>
                <a:latin typeface="Montserrat"/>
                <a:ea typeface="Montserrat"/>
                <a:cs typeface="Montserrat"/>
                <a:sym typeface="Montserrat"/>
              </a:rPr>
              <a:t>Cumplir con las etapas propuestas respetando los tiempos acordados. </a:t>
            </a:r>
            <a:endParaRPr b="1" i="0" sz="1800" u="none" cap="none" strike="noStrike">
              <a:solidFill>
                <a:schemeClr val="lt1"/>
              </a:solidFill>
              <a:latin typeface="Montserrat"/>
              <a:ea typeface="Montserrat"/>
              <a:cs typeface="Montserrat"/>
              <a:sym typeface="Montserrat"/>
            </a:endParaRPr>
          </a:p>
        </p:txBody>
      </p:sp>
      <p:pic>
        <p:nvPicPr>
          <p:cNvPr id="470" name="Google Shape;470;g2d9cd420e46_18_87"/>
          <p:cNvPicPr preferRelativeResize="0"/>
          <p:nvPr/>
        </p:nvPicPr>
        <p:blipFill rotWithShape="1">
          <a:blip r:embed="rId4">
            <a:alphaModFix/>
          </a:blip>
          <a:srcRect b="0" l="0" r="0" t="0"/>
          <a:stretch/>
        </p:blipFill>
        <p:spPr>
          <a:xfrm>
            <a:off x="11372300" y="257575"/>
            <a:ext cx="555550" cy="564025"/>
          </a:xfrm>
          <a:prstGeom prst="rect">
            <a:avLst/>
          </a:prstGeom>
          <a:noFill/>
          <a:ln>
            <a:noFill/>
          </a:ln>
        </p:spPr>
      </p:pic>
      <p:pic>
        <p:nvPicPr>
          <p:cNvPr id="471" name="Google Shape;471;g2d9cd420e46_18_87"/>
          <p:cNvPicPr preferRelativeResize="0"/>
          <p:nvPr/>
        </p:nvPicPr>
        <p:blipFill rotWithShape="1">
          <a:blip r:embed="rId5">
            <a:alphaModFix/>
          </a:blip>
          <a:srcRect b="0" l="0" r="0" t="0"/>
          <a:stretch/>
        </p:blipFill>
        <p:spPr>
          <a:xfrm>
            <a:off x="1234175" y="1911975"/>
            <a:ext cx="4330500" cy="3244200"/>
          </a:xfrm>
          <a:prstGeom prst="roundRect">
            <a:avLst>
              <a:gd fmla="val 16667" name="adj"/>
            </a:avLst>
          </a:prstGeom>
          <a:noFill/>
          <a:ln>
            <a:noFill/>
          </a:ln>
        </p:spPr>
      </p:pic>
      <p:pic>
        <p:nvPicPr>
          <p:cNvPr id="472" name="Google Shape;472;g2d9cd420e46_18_87"/>
          <p:cNvPicPr preferRelativeResize="0"/>
          <p:nvPr/>
        </p:nvPicPr>
        <p:blipFill>
          <a:blip r:embed="rId6">
            <a:alphaModFix/>
          </a:blip>
          <a:stretch>
            <a:fillRect/>
          </a:stretch>
        </p:blipFill>
        <p:spPr>
          <a:xfrm>
            <a:off x="6095975" y="1911938"/>
            <a:ext cx="4330500" cy="3244200"/>
          </a:xfrm>
          <a:prstGeom prst="roundRect">
            <a:avLst>
              <a:gd fmla="val 16667"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6" name="Shape 476"/>
        <p:cNvGrpSpPr/>
        <p:nvPr/>
      </p:nvGrpSpPr>
      <p:grpSpPr>
        <a:xfrm>
          <a:off x="0" y="0"/>
          <a:ext cx="0" cy="0"/>
          <a:chOff x="0" y="0"/>
          <a:chExt cx="0" cy="0"/>
        </a:xfrm>
      </p:grpSpPr>
      <p:sp>
        <p:nvSpPr>
          <p:cNvPr id="477" name="Google Shape;477;g30822112dce_0_18"/>
          <p:cNvSpPr/>
          <p:nvPr/>
        </p:nvSpPr>
        <p:spPr>
          <a:xfrm>
            <a:off x="847350" y="420350"/>
            <a:ext cx="10497300" cy="6072300"/>
          </a:xfrm>
          <a:prstGeom prst="roundRect">
            <a:avLst>
              <a:gd fmla="val 4222" name="adj"/>
            </a:avLst>
          </a:prstGeom>
          <a:solidFill>
            <a:schemeClr val="lt1"/>
          </a:solidFill>
          <a:ln>
            <a:noFill/>
          </a:ln>
        </p:spPr>
        <p:txBody>
          <a:bodyPr anchorCtr="0" anchor="ctr" bIns="68575" lIns="68575" spcFirstLastPara="1" rIns="68575" wrap="square" tIns="68575">
            <a:noAutofit/>
          </a:bodyPr>
          <a:lstStyle/>
          <a:p>
            <a:pPr indent="85723" lvl="0" marL="89998" marR="0" rtl="0" algn="l">
              <a:lnSpc>
                <a:spcPct val="100000"/>
              </a:lnSpc>
              <a:spcBef>
                <a:spcPts val="0"/>
              </a:spcBef>
              <a:spcAft>
                <a:spcPts val="0"/>
              </a:spcAft>
              <a:buClr>
                <a:schemeClr val="dk1"/>
              </a:buClr>
              <a:buSzPts val="1900"/>
              <a:buFont typeface="Arial"/>
              <a:buNone/>
            </a:pPr>
            <a:r>
              <a:t/>
            </a:r>
            <a:endParaRPr b="0" i="0" sz="2400" u="none" cap="none" strike="noStrike">
              <a:solidFill>
                <a:schemeClr val="lt1"/>
              </a:solidFill>
              <a:latin typeface="Montserrat Medium"/>
              <a:ea typeface="Montserrat Medium"/>
              <a:cs typeface="Montserrat Medium"/>
              <a:sym typeface="Montserrat Medium"/>
            </a:endParaRPr>
          </a:p>
        </p:txBody>
      </p:sp>
      <p:pic>
        <p:nvPicPr>
          <p:cNvPr id="478" name="Google Shape;478;g30822112dce_0_18"/>
          <p:cNvPicPr preferRelativeResize="0"/>
          <p:nvPr/>
        </p:nvPicPr>
        <p:blipFill rotWithShape="1">
          <a:blip r:embed="rId4">
            <a:alphaModFix/>
          </a:blip>
          <a:srcRect b="942" l="0" r="0" t="932"/>
          <a:stretch/>
        </p:blipFill>
        <p:spPr>
          <a:xfrm>
            <a:off x="1246075" y="1834400"/>
            <a:ext cx="4408200" cy="3244200"/>
          </a:xfrm>
          <a:prstGeom prst="roundRect">
            <a:avLst>
              <a:gd fmla="val 8262" name="adj"/>
            </a:avLst>
          </a:prstGeom>
          <a:noFill/>
          <a:ln>
            <a:noFill/>
          </a:ln>
        </p:spPr>
      </p:pic>
      <p:pic>
        <p:nvPicPr>
          <p:cNvPr id="479" name="Google Shape;479;g30822112dce_0_18"/>
          <p:cNvPicPr preferRelativeResize="0"/>
          <p:nvPr/>
        </p:nvPicPr>
        <p:blipFill rotWithShape="1">
          <a:blip r:embed="rId5">
            <a:alphaModFix/>
          </a:blip>
          <a:srcRect b="942" l="0" r="0" t="932"/>
          <a:stretch/>
        </p:blipFill>
        <p:spPr>
          <a:xfrm>
            <a:off x="6057179" y="1834400"/>
            <a:ext cx="4408200" cy="3244200"/>
          </a:xfrm>
          <a:prstGeom prst="roundRect">
            <a:avLst>
              <a:gd fmla="val 9244" name="adj"/>
            </a:avLst>
          </a:prstGeom>
          <a:noFill/>
          <a:ln>
            <a:noFill/>
          </a:ln>
        </p:spPr>
      </p:pic>
      <p:sp>
        <p:nvSpPr>
          <p:cNvPr id="480" name="Google Shape;480;g30822112dce_0_18"/>
          <p:cNvSpPr/>
          <p:nvPr/>
        </p:nvSpPr>
        <p:spPr>
          <a:xfrm>
            <a:off x="1246075" y="719500"/>
            <a:ext cx="9219300" cy="668700"/>
          </a:xfrm>
          <a:prstGeom prst="roundRect">
            <a:avLst>
              <a:gd fmla="val 50000" name="adj"/>
            </a:avLst>
          </a:prstGeom>
          <a:solidFill>
            <a:schemeClr val="accen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lang="es-CL" sz="2100">
                <a:solidFill>
                  <a:schemeClr val="lt1"/>
                </a:solidFill>
                <a:latin typeface="Montserrat"/>
                <a:ea typeface="Montserrat"/>
                <a:cs typeface="Montserrat"/>
                <a:sym typeface="Montserrat"/>
              </a:rPr>
              <a:t>¿Cuáles son los facilitadores de la implementación de la innovación?</a:t>
            </a:r>
            <a:endParaRPr b="1" i="0" sz="2100" u="none" cap="none" strike="noStrike">
              <a:solidFill>
                <a:schemeClr val="lt1"/>
              </a:solidFill>
              <a:latin typeface="Montserrat"/>
              <a:ea typeface="Montserrat"/>
              <a:cs typeface="Montserrat"/>
              <a:sym typeface="Montserrat"/>
            </a:endParaRPr>
          </a:p>
        </p:txBody>
      </p:sp>
      <p:sp>
        <p:nvSpPr>
          <p:cNvPr id="481" name="Google Shape;481;g30822112dce_0_18"/>
          <p:cNvSpPr/>
          <p:nvPr/>
        </p:nvSpPr>
        <p:spPr>
          <a:xfrm>
            <a:off x="1086925" y="5302275"/>
            <a:ext cx="4625100" cy="910800"/>
          </a:xfrm>
          <a:prstGeom prst="roundRect">
            <a:avLst>
              <a:gd fmla="val 50000" name="adj"/>
            </a:avLst>
          </a:prstGeom>
          <a:solidFill>
            <a:srgbClr val="56B69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lang="es-CL" sz="1800">
                <a:solidFill>
                  <a:schemeClr val="lt1"/>
                </a:solidFill>
                <a:latin typeface="Montserrat"/>
                <a:ea typeface="Montserrat"/>
                <a:cs typeface="Montserrat"/>
                <a:sym typeface="Montserrat"/>
              </a:rPr>
              <a:t>Espacio y tiempo para profundizar en ABP</a:t>
            </a:r>
            <a:endParaRPr b="1" i="0" sz="1800" u="none" cap="none" strike="noStrike">
              <a:solidFill>
                <a:schemeClr val="lt1"/>
              </a:solidFill>
              <a:latin typeface="Montserrat"/>
              <a:ea typeface="Montserrat"/>
              <a:cs typeface="Montserrat"/>
              <a:sym typeface="Montserrat"/>
            </a:endParaRPr>
          </a:p>
        </p:txBody>
      </p:sp>
      <p:sp>
        <p:nvSpPr>
          <p:cNvPr id="482" name="Google Shape;482;g30822112dce_0_18"/>
          <p:cNvSpPr/>
          <p:nvPr/>
        </p:nvSpPr>
        <p:spPr>
          <a:xfrm>
            <a:off x="6057175" y="5302275"/>
            <a:ext cx="4408200" cy="910800"/>
          </a:xfrm>
          <a:prstGeom prst="roundRect">
            <a:avLst>
              <a:gd fmla="val 50000" name="adj"/>
            </a:avLst>
          </a:prstGeom>
          <a:solidFill>
            <a:srgbClr val="FE9E0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2300"/>
              <a:buFont typeface="Arial"/>
              <a:buNone/>
            </a:pPr>
            <a:r>
              <a:rPr b="1" lang="es-CL" sz="1800">
                <a:solidFill>
                  <a:schemeClr val="lt1"/>
                </a:solidFill>
                <a:latin typeface="Montserrat"/>
                <a:ea typeface="Montserrat"/>
                <a:cs typeface="Montserrat"/>
                <a:sym typeface="Montserrat"/>
              </a:rPr>
              <a:t>Motivación y compromiso de los estudiantes y equipo motor</a:t>
            </a:r>
            <a:endParaRPr b="1" i="0" sz="1800" u="none" cap="none" strike="noStrike">
              <a:solidFill>
                <a:schemeClr val="lt1"/>
              </a:solidFill>
              <a:latin typeface="Montserrat"/>
              <a:ea typeface="Montserrat"/>
              <a:cs typeface="Montserrat"/>
              <a:sym typeface="Montserrat"/>
            </a:endParaRPr>
          </a:p>
        </p:txBody>
      </p:sp>
      <p:pic>
        <p:nvPicPr>
          <p:cNvPr id="483" name="Google Shape;483;g30822112dce_0_18"/>
          <p:cNvPicPr preferRelativeResize="0"/>
          <p:nvPr/>
        </p:nvPicPr>
        <p:blipFill rotWithShape="1">
          <a:blip r:embed="rId6">
            <a:alphaModFix/>
          </a:blip>
          <a:srcRect b="0" l="0" r="0" t="0"/>
          <a:stretch/>
        </p:blipFill>
        <p:spPr>
          <a:xfrm>
            <a:off x="11372300" y="257575"/>
            <a:ext cx="555550" cy="564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4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2022-07-08T01:50:03Z</dcterms:created>
  <dc:creator>Guillermo Andres De Armas Gonzalez</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0x01010037381947F2F66F4A9A3C09815912B4D4</vt:lpwstr>
  </property>
</Properties>
</file>