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68" r:id="rId3"/>
    <p:sldMasterId id="2147483670"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12192000" cy="6858000"/>
  <p:notesSz cx="6858000" cy="9144000"/>
  <p:embeddedFontLst>
    <p:embeddedFont>
      <p:font typeface="Montserrat Medium" panose="020B0604020202020204" charset="0"/>
      <p:regular r:id="rId17"/>
      <p:bold r:id="rId18"/>
      <p:italic r:id="rId19"/>
      <p:boldItalic r:id="rId20"/>
    </p:embeddedFont>
    <p:embeddedFont>
      <p:font typeface="Montserrat Light" panose="020B0604020202020204" charset="0"/>
      <p:regular r:id="rId21"/>
      <p:bold r:id="rId22"/>
      <p:italic r:id="rId23"/>
      <p:boldItalic r:id="rId24"/>
    </p:embeddedFont>
    <p:embeddedFont>
      <p:font typeface="Roboto"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Montserrat" panose="020B0604020202020204"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1" roundtripDataSignature="AMtx7mhONyroZB+nXrjYInfMqDxXUXXf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notesMaster" Target="notesMasters/notesMaster1.xml"/><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20" Type="http://schemas.openxmlformats.org/officeDocument/2006/relationships/font" Target="fonts/font4.fntdata"/><Relationship Id="rId41"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16E11-4BBD-4971-AD27-C484F81702C4}" type="doc">
      <dgm:prSet loTypeId="urn:microsoft.com/office/officeart/2005/8/layout/hierarchy2" loCatId="hierarchy" qsTypeId="urn:microsoft.com/office/officeart/2005/8/quickstyle/simple1" qsCatId="simple" csTypeId="urn:microsoft.com/office/officeart/2005/8/colors/accent0_2" csCatId="mainScheme" phldr="1"/>
      <dgm:spPr/>
      <dgm:t>
        <a:bodyPr/>
        <a:lstStyle/>
        <a:p>
          <a:endParaRPr lang="es-ES"/>
        </a:p>
      </dgm:t>
    </dgm:pt>
    <dgm:pt modelId="{76684ADA-B167-4B65-802D-BDA916375975}">
      <dgm:prSet phldrT="[Texto]"/>
      <dgm:spPr/>
      <dgm:t>
        <a:bodyPr/>
        <a:lstStyle/>
        <a:p>
          <a:r>
            <a:rPr lang="es-ES" dirty="0" smtClean="0"/>
            <a:t>Diagnóstico colaborativo</a:t>
          </a:r>
          <a:endParaRPr lang="es-ES" dirty="0"/>
        </a:p>
      </dgm:t>
    </dgm:pt>
    <dgm:pt modelId="{8399CEBD-427F-42E6-B47B-0684A7DDAB34}" type="parTrans" cxnId="{A61739CD-8A6E-41E0-A72B-03C17FC158EC}">
      <dgm:prSet/>
      <dgm:spPr/>
      <dgm:t>
        <a:bodyPr/>
        <a:lstStyle/>
        <a:p>
          <a:endParaRPr lang="es-ES"/>
        </a:p>
      </dgm:t>
    </dgm:pt>
    <dgm:pt modelId="{B190618B-BE87-46E8-96AB-9B6BF27AA664}" type="sibTrans" cxnId="{A61739CD-8A6E-41E0-A72B-03C17FC158EC}">
      <dgm:prSet/>
      <dgm:spPr/>
      <dgm:t>
        <a:bodyPr/>
        <a:lstStyle/>
        <a:p>
          <a:endParaRPr lang="es-ES"/>
        </a:p>
      </dgm:t>
    </dgm:pt>
    <dgm:pt modelId="{58949F41-A6AC-410D-BC28-F069A23120A7}">
      <dgm:prSet phldrT="[Texto]"/>
      <dgm:spPr/>
      <dgm:t>
        <a:bodyPr/>
        <a:lstStyle/>
        <a:p>
          <a:r>
            <a:rPr lang="es-ES" dirty="0" smtClean="0"/>
            <a:t>Voces de las y los estudiantes.</a:t>
          </a:r>
          <a:endParaRPr lang="es-ES" dirty="0"/>
        </a:p>
      </dgm:t>
    </dgm:pt>
    <dgm:pt modelId="{4EBF1B86-57D9-4ED7-892A-FD43C1908D1D}" type="parTrans" cxnId="{35FD0470-CCC6-427E-9B37-DAF6B490F14C}">
      <dgm:prSet/>
      <dgm:spPr/>
      <dgm:t>
        <a:bodyPr/>
        <a:lstStyle/>
        <a:p>
          <a:endParaRPr lang="es-ES"/>
        </a:p>
      </dgm:t>
    </dgm:pt>
    <dgm:pt modelId="{AD6A314A-7CE5-404B-8B30-4468899B36F3}" type="sibTrans" cxnId="{35FD0470-CCC6-427E-9B37-DAF6B490F14C}">
      <dgm:prSet/>
      <dgm:spPr/>
      <dgm:t>
        <a:bodyPr/>
        <a:lstStyle/>
        <a:p>
          <a:endParaRPr lang="es-ES"/>
        </a:p>
      </dgm:t>
    </dgm:pt>
    <dgm:pt modelId="{1E938293-F0EC-4770-A06F-072F1515AE21}">
      <dgm:prSet phldrT="[Texto]"/>
      <dgm:spPr/>
      <dgm:t>
        <a:bodyPr/>
        <a:lstStyle/>
        <a:p>
          <a:r>
            <a:rPr lang="es-ES" dirty="0" smtClean="0"/>
            <a:t>Reuniones colaborativas de reflexión pedagógica</a:t>
          </a:r>
        </a:p>
      </dgm:t>
    </dgm:pt>
    <dgm:pt modelId="{466105CB-5DF3-4751-9D23-615BD16E563C}" type="parTrans" cxnId="{61F2B73C-56DA-423F-9B5F-D17ECEB19F66}">
      <dgm:prSet/>
      <dgm:spPr/>
      <dgm:t>
        <a:bodyPr/>
        <a:lstStyle/>
        <a:p>
          <a:endParaRPr lang="es-ES"/>
        </a:p>
      </dgm:t>
    </dgm:pt>
    <dgm:pt modelId="{CB31E42E-8B80-4BF3-B361-7D4B98A66334}" type="sibTrans" cxnId="{61F2B73C-56DA-423F-9B5F-D17ECEB19F66}">
      <dgm:prSet/>
      <dgm:spPr/>
      <dgm:t>
        <a:bodyPr/>
        <a:lstStyle/>
        <a:p>
          <a:endParaRPr lang="es-ES"/>
        </a:p>
      </dgm:t>
    </dgm:pt>
    <dgm:pt modelId="{E34C5761-428E-47C0-AAE9-3766DDB13355}" type="pres">
      <dgm:prSet presAssocID="{D4516E11-4BBD-4971-AD27-C484F81702C4}" presName="diagram" presStyleCnt="0">
        <dgm:presLayoutVars>
          <dgm:chPref val="1"/>
          <dgm:dir/>
          <dgm:animOne val="branch"/>
          <dgm:animLvl val="lvl"/>
          <dgm:resizeHandles val="exact"/>
        </dgm:presLayoutVars>
      </dgm:prSet>
      <dgm:spPr/>
      <dgm:t>
        <a:bodyPr/>
        <a:lstStyle/>
        <a:p>
          <a:endParaRPr lang="es-ES"/>
        </a:p>
      </dgm:t>
    </dgm:pt>
    <dgm:pt modelId="{A5F57458-9406-491B-8197-6D3315660616}" type="pres">
      <dgm:prSet presAssocID="{76684ADA-B167-4B65-802D-BDA916375975}" presName="root1" presStyleCnt="0"/>
      <dgm:spPr/>
    </dgm:pt>
    <dgm:pt modelId="{AE97866B-CA0B-4782-894F-308ED1AB2A0B}" type="pres">
      <dgm:prSet presAssocID="{76684ADA-B167-4B65-802D-BDA916375975}" presName="LevelOneTextNode" presStyleLbl="node0" presStyleIdx="0" presStyleCnt="1">
        <dgm:presLayoutVars>
          <dgm:chPref val="3"/>
        </dgm:presLayoutVars>
      </dgm:prSet>
      <dgm:spPr/>
      <dgm:t>
        <a:bodyPr/>
        <a:lstStyle/>
        <a:p>
          <a:endParaRPr lang="es-ES"/>
        </a:p>
      </dgm:t>
    </dgm:pt>
    <dgm:pt modelId="{FAEB83B8-A5E7-4970-824D-EE8DCB0AA926}" type="pres">
      <dgm:prSet presAssocID="{76684ADA-B167-4B65-802D-BDA916375975}" presName="level2hierChild" presStyleCnt="0"/>
      <dgm:spPr/>
    </dgm:pt>
    <dgm:pt modelId="{91DB07C0-D948-4AE7-9984-D2C23DCECEB3}" type="pres">
      <dgm:prSet presAssocID="{4EBF1B86-57D9-4ED7-892A-FD43C1908D1D}" presName="conn2-1" presStyleLbl="parChTrans1D2" presStyleIdx="0" presStyleCnt="2"/>
      <dgm:spPr/>
      <dgm:t>
        <a:bodyPr/>
        <a:lstStyle/>
        <a:p>
          <a:endParaRPr lang="es-ES"/>
        </a:p>
      </dgm:t>
    </dgm:pt>
    <dgm:pt modelId="{C5C223EF-8255-48E0-BD7F-12871359F35E}" type="pres">
      <dgm:prSet presAssocID="{4EBF1B86-57D9-4ED7-892A-FD43C1908D1D}" presName="connTx" presStyleLbl="parChTrans1D2" presStyleIdx="0" presStyleCnt="2"/>
      <dgm:spPr/>
      <dgm:t>
        <a:bodyPr/>
        <a:lstStyle/>
        <a:p>
          <a:endParaRPr lang="es-ES"/>
        </a:p>
      </dgm:t>
    </dgm:pt>
    <dgm:pt modelId="{B5318257-7695-4884-A3A2-506862EFDE65}" type="pres">
      <dgm:prSet presAssocID="{58949F41-A6AC-410D-BC28-F069A23120A7}" presName="root2" presStyleCnt="0"/>
      <dgm:spPr/>
    </dgm:pt>
    <dgm:pt modelId="{0C3E8738-4C83-471A-A54D-FFA5115BF727}" type="pres">
      <dgm:prSet presAssocID="{58949F41-A6AC-410D-BC28-F069A23120A7}" presName="LevelTwoTextNode" presStyleLbl="node2" presStyleIdx="0" presStyleCnt="2">
        <dgm:presLayoutVars>
          <dgm:chPref val="3"/>
        </dgm:presLayoutVars>
      </dgm:prSet>
      <dgm:spPr/>
      <dgm:t>
        <a:bodyPr/>
        <a:lstStyle/>
        <a:p>
          <a:endParaRPr lang="es-ES"/>
        </a:p>
      </dgm:t>
    </dgm:pt>
    <dgm:pt modelId="{12C12EFF-C081-412C-B010-48546CF091AD}" type="pres">
      <dgm:prSet presAssocID="{58949F41-A6AC-410D-BC28-F069A23120A7}" presName="level3hierChild" presStyleCnt="0"/>
      <dgm:spPr/>
    </dgm:pt>
    <dgm:pt modelId="{91F62E7A-11D3-42E4-962F-FFC02F5B5A9E}" type="pres">
      <dgm:prSet presAssocID="{466105CB-5DF3-4751-9D23-615BD16E563C}" presName="conn2-1" presStyleLbl="parChTrans1D2" presStyleIdx="1" presStyleCnt="2"/>
      <dgm:spPr/>
      <dgm:t>
        <a:bodyPr/>
        <a:lstStyle/>
        <a:p>
          <a:endParaRPr lang="es-ES"/>
        </a:p>
      </dgm:t>
    </dgm:pt>
    <dgm:pt modelId="{C39843FA-F739-43C5-B8B0-FDDED97BE836}" type="pres">
      <dgm:prSet presAssocID="{466105CB-5DF3-4751-9D23-615BD16E563C}" presName="connTx" presStyleLbl="parChTrans1D2" presStyleIdx="1" presStyleCnt="2"/>
      <dgm:spPr/>
      <dgm:t>
        <a:bodyPr/>
        <a:lstStyle/>
        <a:p>
          <a:endParaRPr lang="es-ES"/>
        </a:p>
      </dgm:t>
    </dgm:pt>
    <dgm:pt modelId="{5B6E3B6E-D152-4C4B-8005-65F4AE10363B}" type="pres">
      <dgm:prSet presAssocID="{1E938293-F0EC-4770-A06F-072F1515AE21}" presName="root2" presStyleCnt="0"/>
      <dgm:spPr/>
    </dgm:pt>
    <dgm:pt modelId="{588BDF87-8FDD-478A-B1C7-DD00CC742DAA}" type="pres">
      <dgm:prSet presAssocID="{1E938293-F0EC-4770-A06F-072F1515AE21}" presName="LevelTwoTextNode" presStyleLbl="node2" presStyleIdx="1" presStyleCnt="2">
        <dgm:presLayoutVars>
          <dgm:chPref val="3"/>
        </dgm:presLayoutVars>
      </dgm:prSet>
      <dgm:spPr/>
      <dgm:t>
        <a:bodyPr/>
        <a:lstStyle/>
        <a:p>
          <a:endParaRPr lang="es-ES"/>
        </a:p>
      </dgm:t>
    </dgm:pt>
    <dgm:pt modelId="{C5FAC1FE-20A0-495A-8C67-67614A8C607F}" type="pres">
      <dgm:prSet presAssocID="{1E938293-F0EC-4770-A06F-072F1515AE21}" presName="level3hierChild" presStyleCnt="0"/>
      <dgm:spPr/>
    </dgm:pt>
  </dgm:ptLst>
  <dgm:cxnLst>
    <dgm:cxn modelId="{1B8E5C87-6A17-4F79-890A-41CD9483B0E0}" type="presOf" srcId="{1E938293-F0EC-4770-A06F-072F1515AE21}" destId="{588BDF87-8FDD-478A-B1C7-DD00CC742DAA}" srcOrd="0" destOrd="0" presId="urn:microsoft.com/office/officeart/2005/8/layout/hierarchy2"/>
    <dgm:cxn modelId="{04E5D741-F649-4015-B76C-0D2934593159}" type="presOf" srcId="{466105CB-5DF3-4751-9D23-615BD16E563C}" destId="{91F62E7A-11D3-42E4-962F-FFC02F5B5A9E}" srcOrd="0" destOrd="0" presId="urn:microsoft.com/office/officeart/2005/8/layout/hierarchy2"/>
    <dgm:cxn modelId="{35FD0470-CCC6-427E-9B37-DAF6B490F14C}" srcId="{76684ADA-B167-4B65-802D-BDA916375975}" destId="{58949F41-A6AC-410D-BC28-F069A23120A7}" srcOrd="0" destOrd="0" parTransId="{4EBF1B86-57D9-4ED7-892A-FD43C1908D1D}" sibTransId="{AD6A314A-7CE5-404B-8B30-4468899B36F3}"/>
    <dgm:cxn modelId="{B08F19F6-E653-45B2-AA58-9C3A11E0387E}" type="presOf" srcId="{76684ADA-B167-4B65-802D-BDA916375975}" destId="{AE97866B-CA0B-4782-894F-308ED1AB2A0B}" srcOrd="0" destOrd="0" presId="urn:microsoft.com/office/officeart/2005/8/layout/hierarchy2"/>
    <dgm:cxn modelId="{9349954C-6D5D-4904-941A-12A4E05655AC}" type="presOf" srcId="{58949F41-A6AC-410D-BC28-F069A23120A7}" destId="{0C3E8738-4C83-471A-A54D-FFA5115BF727}" srcOrd="0" destOrd="0" presId="urn:microsoft.com/office/officeart/2005/8/layout/hierarchy2"/>
    <dgm:cxn modelId="{54D75A85-C7E9-4554-BBBB-6392375D7ACE}" type="presOf" srcId="{4EBF1B86-57D9-4ED7-892A-FD43C1908D1D}" destId="{91DB07C0-D948-4AE7-9984-D2C23DCECEB3}" srcOrd="0" destOrd="0" presId="urn:microsoft.com/office/officeart/2005/8/layout/hierarchy2"/>
    <dgm:cxn modelId="{61F2B73C-56DA-423F-9B5F-D17ECEB19F66}" srcId="{76684ADA-B167-4B65-802D-BDA916375975}" destId="{1E938293-F0EC-4770-A06F-072F1515AE21}" srcOrd="1" destOrd="0" parTransId="{466105CB-5DF3-4751-9D23-615BD16E563C}" sibTransId="{CB31E42E-8B80-4BF3-B361-7D4B98A66334}"/>
    <dgm:cxn modelId="{988856AC-FB4E-45AB-89E1-FDDA70AF7651}" type="presOf" srcId="{466105CB-5DF3-4751-9D23-615BD16E563C}" destId="{C39843FA-F739-43C5-B8B0-FDDED97BE836}" srcOrd="1" destOrd="0" presId="urn:microsoft.com/office/officeart/2005/8/layout/hierarchy2"/>
    <dgm:cxn modelId="{A61739CD-8A6E-41E0-A72B-03C17FC158EC}" srcId="{D4516E11-4BBD-4971-AD27-C484F81702C4}" destId="{76684ADA-B167-4B65-802D-BDA916375975}" srcOrd="0" destOrd="0" parTransId="{8399CEBD-427F-42E6-B47B-0684A7DDAB34}" sibTransId="{B190618B-BE87-46E8-96AB-9B6BF27AA664}"/>
    <dgm:cxn modelId="{1EBFDD23-BBB4-4E80-9BFF-12FD26915045}" type="presOf" srcId="{D4516E11-4BBD-4971-AD27-C484F81702C4}" destId="{E34C5761-428E-47C0-AAE9-3766DDB13355}" srcOrd="0" destOrd="0" presId="urn:microsoft.com/office/officeart/2005/8/layout/hierarchy2"/>
    <dgm:cxn modelId="{3DBC4C8C-1A5F-4837-9A53-2B7626ED9F82}" type="presOf" srcId="{4EBF1B86-57D9-4ED7-892A-FD43C1908D1D}" destId="{C5C223EF-8255-48E0-BD7F-12871359F35E}" srcOrd="1" destOrd="0" presId="urn:microsoft.com/office/officeart/2005/8/layout/hierarchy2"/>
    <dgm:cxn modelId="{9A84B88F-8D1E-4F72-AE40-09385E3EB5BC}" type="presParOf" srcId="{E34C5761-428E-47C0-AAE9-3766DDB13355}" destId="{A5F57458-9406-491B-8197-6D3315660616}" srcOrd="0" destOrd="0" presId="urn:microsoft.com/office/officeart/2005/8/layout/hierarchy2"/>
    <dgm:cxn modelId="{F064745A-525E-4936-9D03-79EF14636477}" type="presParOf" srcId="{A5F57458-9406-491B-8197-6D3315660616}" destId="{AE97866B-CA0B-4782-894F-308ED1AB2A0B}" srcOrd="0" destOrd="0" presId="urn:microsoft.com/office/officeart/2005/8/layout/hierarchy2"/>
    <dgm:cxn modelId="{09E3C021-BB1B-4AFC-ADEA-C71E09F404AE}" type="presParOf" srcId="{A5F57458-9406-491B-8197-6D3315660616}" destId="{FAEB83B8-A5E7-4970-824D-EE8DCB0AA926}" srcOrd="1" destOrd="0" presId="urn:microsoft.com/office/officeart/2005/8/layout/hierarchy2"/>
    <dgm:cxn modelId="{1AA53ED2-025F-4742-983E-9CBA915806A1}" type="presParOf" srcId="{FAEB83B8-A5E7-4970-824D-EE8DCB0AA926}" destId="{91DB07C0-D948-4AE7-9984-D2C23DCECEB3}" srcOrd="0" destOrd="0" presId="urn:microsoft.com/office/officeart/2005/8/layout/hierarchy2"/>
    <dgm:cxn modelId="{1DD0AB78-5A34-45DB-BB95-501652463C99}" type="presParOf" srcId="{91DB07C0-D948-4AE7-9984-D2C23DCECEB3}" destId="{C5C223EF-8255-48E0-BD7F-12871359F35E}" srcOrd="0" destOrd="0" presId="urn:microsoft.com/office/officeart/2005/8/layout/hierarchy2"/>
    <dgm:cxn modelId="{9BAB5499-E705-413B-A277-4D76FD28079A}" type="presParOf" srcId="{FAEB83B8-A5E7-4970-824D-EE8DCB0AA926}" destId="{B5318257-7695-4884-A3A2-506862EFDE65}" srcOrd="1" destOrd="0" presId="urn:microsoft.com/office/officeart/2005/8/layout/hierarchy2"/>
    <dgm:cxn modelId="{D117F827-0DF4-4576-AABB-ACF50DDF4AFB}" type="presParOf" srcId="{B5318257-7695-4884-A3A2-506862EFDE65}" destId="{0C3E8738-4C83-471A-A54D-FFA5115BF727}" srcOrd="0" destOrd="0" presId="urn:microsoft.com/office/officeart/2005/8/layout/hierarchy2"/>
    <dgm:cxn modelId="{B67BA426-6DE5-40B0-B742-9B4B386F2447}" type="presParOf" srcId="{B5318257-7695-4884-A3A2-506862EFDE65}" destId="{12C12EFF-C081-412C-B010-48546CF091AD}" srcOrd="1" destOrd="0" presId="urn:microsoft.com/office/officeart/2005/8/layout/hierarchy2"/>
    <dgm:cxn modelId="{FFF3481F-A0E2-4737-9552-35BD0CC611C0}" type="presParOf" srcId="{FAEB83B8-A5E7-4970-824D-EE8DCB0AA926}" destId="{91F62E7A-11D3-42E4-962F-FFC02F5B5A9E}" srcOrd="2" destOrd="0" presId="urn:microsoft.com/office/officeart/2005/8/layout/hierarchy2"/>
    <dgm:cxn modelId="{4259F519-C52A-48F2-87C8-DAD378EAA92E}" type="presParOf" srcId="{91F62E7A-11D3-42E4-962F-FFC02F5B5A9E}" destId="{C39843FA-F739-43C5-B8B0-FDDED97BE836}" srcOrd="0" destOrd="0" presId="urn:microsoft.com/office/officeart/2005/8/layout/hierarchy2"/>
    <dgm:cxn modelId="{915692FA-88F7-4124-8509-4AB882389689}" type="presParOf" srcId="{FAEB83B8-A5E7-4970-824D-EE8DCB0AA926}" destId="{5B6E3B6E-D152-4C4B-8005-65F4AE10363B}" srcOrd="3" destOrd="0" presId="urn:microsoft.com/office/officeart/2005/8/layout/hierarchy2"/>
    <dgm:cxn modelId="{84EC0E8C-DF80-4388-B7B9-3621A93B6BD7}" type="presParOf" srcId="{5B6E3B6E-D152-4C4B-8005-65F4AE10363B}" destId="{588BDF87-8FDD-478A-B1C7-DD00CC742DAA}" srcOrd="0" destOrd="0" presId="urn:microsoft.com/office/officeart/2005/8/layout/hierarchy2"/>
    <dgm:cxn modelId="{8999A974-DAE3-433E-9B50-B3F4384E339C}" type="presParOf" srcId="{5B6E3B6E-D152-4C4B-8005-65F4AE10363B}" destId="{C5FAC1FE-20A0-495A-8C67-67614A8C607F}"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6916C0-0A18-4163-B2CA-1F0A1C0442A4}" type="doc">
      <dgm:prSet loTypeId="urn:microsoft.com/office/officeart/2005/8/layout/hierarchy2" loCatId="hierarchy" qsTypeId="urn:microsoft.com/office/officeart/2005/8/quickstyle/simple1" qsCatId="simple" csTypeId="urn:microsoft.com/office/officeart/2005/8/colors/accent0_2" csCatId="mainScheme" phldr="1"/>
      <dgm:spPr/>
      <dgm:t>
        <a:bodyPr/>
        <a:lstStyle/>
        <a:p>
          <a:endParaRPr lang="es-ES"/>
        </a:p>
      </dgm:t>
    </dgm:pt>
    <dgm:pt modelId="{E9F497EE-C43C-46CE-A734-74E2F109501F}">
      <dgm:prSet phldrT="[Texto]" custT="1"/>
      <dgm:spPr/>
      <dgm:t>
        <a:bodyPr/>
        <a:lstStyle/>
        <a:p>
          <a:r>
            <a:rPr lang="es-ES" sz="1200" dirty="0" smtClean="0"/>
            <a:t>Aprendizaje basado en retos</a:t>
          </a:r>
          <a:endParaRPr lang="es-ES" sz="1200" dirty="0"/>
        </a:p>
      </dgm:t>
    </dgm:pt>
    <dgm:pt modelId="{5E2F5203-3ADA-47DA-B516-A69C11242160}" type="parTrans" cxnId="{207261BC-9776-4EE7-AC1B-813C588C3DFF}">
      <dgm:prSet/>
      <dgm:spPr/>
      <dgm:t>
        <a:bodyPr/>
        <a:lstStyle/>
        <a:p>
          <a:endParaRPr lang="es-ES"/>
        </a:p>
      </dgm:t>
    </dgm:pt>
    <dgm:pt modelId="{2F7E53E3-55CA-4314-A21B-1A2BFA2117BC}" type="sibTrans" cxnId="{207261BC-9776-4EE7-AC1B-813C588C3DFF}">
      <dgm:prSet/>
      <dgm:spPr/>
      <dgm:t>
        <a:bodyPr/>
        <a:lstStyle/>
        <a:p>
          <a:endParaRPr lang="es-ES"/>
        </a:p>
      </dgm:t>
    </dgm:pt>
    <dgm:pt modelId="{17C6A496-A3EE-4D54-B94F-11F8F433814A}">
      <dgm:prSet phldrT="[Texto]"/>
      <dgm:spPr/>
      <dgm:t>
        <a:bodyPr/>
        <a:lstStyle/>
        <a:p>
          <a:r>
            <a:rPr lang="es-ES" dirty="0" smtClean="0"/>
            <a:t>Reto curricular</a:t>
          </a:r>
          <a:endParaRPr lang="es-ES" dirty="0"/>
        </a:p>
      </dgm:t>
    </dgm:pt>
    <dgm:pt modelId="{8C5EF31A-D72A-4503-970D-086A07A8BAD9}" type="parTrans" cxnId="{E5E22050-5CE0-4FB8-9472-0580E0526B59}">
      <dgm:prSet/>
      <dgm:spPr/>
      <dgm:t>
        <a:bodyPr/>
        <a:lstStyle/>
        <a:p>
          <a:endParaRPr lang="es-ES"/>
        </a:p>
      </dgm:t>
    </dgm:pt>
    <dgm:pt modelId="{973668E5-A97F-4D16-813F-5B30CCD53135}" type="sibTrans" cxnId="{E5E22050-5CE0-4FB8-9472-0580E0526B59}">
      <dgm:prSet/>
      <dgm:spPr/>
      <dgm:t>
        <a:bodyPr/>
        <a:lstStyle/>
        <a:p>
          <a:endParaRPr lang="es-ES"/>
        </a:p>
      </dgm:t>
    </dgm:pt>
    <dgm:pt modelId="{68E50337-9A6F-4459-BCB6-27CEF9114F0D}">
      <dgm:prSet phldrT="[Texto]"/>
      <dgm:spPr/>
      <dgm:t>
        <a:bodyPr/>
        <a:lstStyle/>
        <a:p>
          <a:r>
            <a:rPr lang="es-ES" dirty="0" smtClean="0"/>
            <a:t>Empatizar</a:t>
          </a:r>
          <a:endParaRPr lang="es-ES" dirty="0"/>
        </a:p>
      </dgm:t>
    </dgm:pt>
    <dgm:pt modelId="{E19DDFC0-51FA-478D-9A69-B37FFBB99B65}" type="parTrans" cxnId="{76CEDE8F-F929-46CC-8EFA-F22C9DF313BF}">
      <dgm:prSet/>
      <dgm:spPr/>
      <dgm:t>
        <a:bodyPr/>
        <a:lstStyle/>
        <a:p>
          <a:endParaRPr lang="es-ES"/>
        </a:p>
      </dgm:t>
    </dgm:pt>
    <dgm:pt modelId="{F744D82F-D963-4363-B75A-071E36DAAC66}" type="sibTrans" cxnId="{76CEDE8F-F929-46CC-8EFA-F22C9DF313BF}">
      <dgm:prSet/>
      <dgm:spPr/>
      <dgm:t>
        <a:bodyPr/>
        <a:lstStyle/>
        <a:p>
          <a:endParaRPr lang="es-ES"/>
        </a:p>
      </dgm:t>
    </dgm:pt>
    <dgm:pt modelId="{CD28273D-E476-4082-AD37-23C18EC0515C}">
      <dgm:prSet phldrT="[Texto]"/>
      <dgm:spPr/>
      <dgm:t>
        <a:bodyPr/>
        <a:lstStyle/>
        <a:p>
          <a:r>
            <a:rPr lang="es-ES" dirty="0" smtClean="0"/>
            <a:t>Idear</a:t>
          </a:r>
          <a:endParaRPr lang="es-ES" dirty="0"/>
        </a:p>
      </dgm:t>
    </dgm:pt>
    <dgm:pt modelId="{A490ED7B-F6AD-4C9A-A4D7-C89FFD9963BC}" type="parTrans" cxnId="{EC6B920E-2645-4180-8931-F43A9114A462}">
      <dgm:prSet/>
      <dgm:spPr/>
      <dgm:t>
        <a:bodyPr/>
        <a:lstStyle/>
        <a:p>
          <a:endParaRPr lang="es-ES"/>
        </a:p>
      </dgm:t>
    </dgm:pt>
    <dgm:pt modelId="{F6973B47-E7EA-48D2-B3FF-2948CBC3E66D}" type="sibTrans" cxnId="{EC6B920E-2645-4180-8931-F43A9114A462}">
      <dgm:prSet/>
      <dgm:spPr/>
      <dgm:t>
        <a:bodyPr/>
        <a:lstStyle/>
        <a:p>
          <a:endParaRPr lang="es-ES"/>
        </a:p>
      </dgm:t>
    </dgm:pt>
    <dgm:pt modelId="{AE39D002-E15D-4574-AC86-AAFDAD9C8CB6}">
      <dgm:prSet phldrT="[Texto]"/>
      <dgm:spPr/>
      <dgm:t>
        <a:bodyPr/>
        <a:lstStyle/>
        <a:p>
          <a:r>
            <a:rPr lang="es-ES" dirty="0" smtClean="0"/>
            <a:t>Mini-reto</a:t>
          </a:r>
          <a:endParaRPr lang="es-ES" dirty="0"/>
        </a:p>
      </dgm:t>
    </dgm:pt>
    <dgm:pt modelId="{9D85E0B3-B4F5-4A1A-8909-F15D6923BBF4}" type="parTrans" cxnId="{3CF460DA-8D9D-43BA-A393-2DC06EB6C199}">
      <dgm:prSet/>
      <dgm:spPr/>
      <dgm:t>
        <a:bodyPr/>
        <a:lstStyle/>
        <a:p>
          <a:endParaRPr lang="es-ES"/>
        </a:p>
      </dgm:t>
    </dgm:pt>
    <dgm:pt modelId="{F4B290F4-4111-4914-901C-3A52C806CF1C}" type="sibTrans" cxnId="{3CF460DA-8D9D-43BA-A393-2DC06EB6C199}">
      <dgm:prSet/>
      <dgm:spPr/>
      <dgm:t>
        <a:bodyPr/>
        <a:lstStyle/>
        <a:p>
          <a:endParaRPr lang="es-ES"/>
        </a:p>
      </dgm:t>
    </dgm:pt>
    <dgm:pt modelId="{F18A20F0-21E5-4F30-B3CC-2B288EE5BB19}">
      <dgm:prSet phldrT="[Texto]"/>
      <dgm:spPr/>
      <dgm:t>
        <a:bodyPr/>
        <a:lstStyle/>
        <a:p>
          <a:r>
            <a:rPr lang="es-ES" dirty="0" smtClean="0"/>
            <a:t>Mayor complejidad/ habilidades de nivel superior</a:t>
          </a:r>
          <a:endParaRPr lang="es-ES" dirty="0"/>
        </a:p>
      </dgm:t>
    </dgm:pt>
    <dgm:pt modelId="{144E19F1-34EB-491E-997C-526BFD9E778E}" type="parTrans" cxnId="{09664BFE-0705-4124-B2F2-BA1F5E697807}">
      <dgm:prSet/>
      <dgm:spPr/>
      <dgm:t>
        <a:bodyPr/>
        <a:lstStyle/>
        <a:p>
          <a:endParaRPr lang="es-ES"/>
        </a:p>
      </dgm:t>
    </dgm:pt>
    <dgm:pt modelId="{08BDDECC-FECC-4154-AD84-9C81E1766072}" type="sibTrans" cxnId="{09664BFE-0705-4124-B2F2-BA1F5E697807}">
      <dgm:prSet/>
      <dgm:spPr/>
      <dgm:t>
        <a:bodyPr/>
        <a:lstStyle/>
        <a:p>
          <a:endParaRPr lang="es-ES"/>
        </a:p>
      </dgm:t>
    </dgm:pt>
    <dgm:pt modelId="{B9133FC1-F36A-4BDF-A17D-08710F8F0866}">
      <dgm:prSet/>
      <dgm:spPr/>
      <dgm:t>
        <a:bodyPr/>
        <a:lstStyle/>
        <a:p>
          <a:r>
            <a:rPr lang="es-ES" dirty="0" smtClean="0"/>
            <a:t>Definir</a:t>
          </a:r>
          <a:endParaRPr lang="es-ES" dirty="0"/>
        </a:p>
      </dgm:t>
    </dgm:pt>
    <dgm:pt modelId="{CDE5A14C-42C3-470D-B825-01FA5D784031}" type="parTrans" cxnId="{381FDFDC-966A-4D12-B8E0-1F93A6E3467E}">
      <dgm:prSet/>
      <dgm:spPr/>
      <dgm:t>
        <a:bodyPr/>
        <a:lstStyle/>
        <a:p>
          <a:endParaRPr lang="es-ES"/>
        </a:p>
      </dgm:t>
    </dgm:pt>
    <dgm:pt modelId="{0504FFCC-665F-4496-AACE-1282DED8690C}" type="sibTrans" cxnId="{381FDFDC-966A-4D12-B8E0-1F93A6E3467E}">
      <dgm:prSet/>
      <dgm:spPr/>
      <dgm:t>
        <a:bodyPr/>
        <a:lstStyle/>
        <a:p>
          <a:endParaRPr lang="es-ES"/>
        </a:p>
      </dgm:t>
    </dgm:pt>
    <dgm:pt modelId="{722F1377-059D-4113-8F2B-4C0567368970}">
      <dgm:prSet/>
      <dgm:spPr/>
      <dgm:t>
        <a:bodyPr/>
        <a:lstStyle/>
        <a:p>
          <a:r>
            <a:rPr lang="es-ES" dirty="0" smtClean="0"/>
            <a:t>Nano-reto</a:t>
          </a:r>
          <a:endParaRPr lang="es-ES" dirty="0"/>
        </a:p>
      </dgm:t>
    </dgm:pt>
    <dgm:pt modelId="{A263F85A-C89F-475B-B727-A73F9E74F55B}" type="parTrans" cxnId="{275FFE84-D103-4041-AA7B-6944C94F64F3}">
      <dgm:prSet/>
      <dgm:spPr/>
      <dgm:t>
        <a:bodyPr/>
        <a:lstStyle/>
        <a:p>
          <a:endParaRPr lang="es-ES"/>
        </a:p>
      </dgm:t>
    </dgm:pt>
    <dgm:pt modelId="{6BB366DC-1DF8-4A23-AF4D-8F9694EF3552}" type="sibTrans" cxnId="{275FFE84-D103-4041-AA7B-6944C94F64F3}">
      <dgm:prSet/>
      <dgm:spPr/>
      <dgm:t>
        <a:bodyPr/>
        <a:lstStyle/>
        <a:p>
          <a:endParaRPr lang="es-ES"/>
        </a:p>
      </dgm:t>
    </dgm:pt>
    <dgm:pt modelId="{3E43B7E4-DA02-49EC-9E00-9798CEF8B06C}">
      <dgm:prSet/>
      <dgm:spPr/>
      <dgm:t>
        <a:bodyPr/>
        <a:lstStyle/>
        <a:p>
          <a:r>
            <a:rPr lang="es-ES" dirty="0" smtClean="0"/>
            <a:t>Habilidades o conocimientos específicos.</a:t>
          </a:r>
          <a:endParaRPr lang="es-ES" dirty="0"/>
        </a:p>
      </dgm:t>
    </dgm:pt>
    <dgm:pt modelId="{34CB4A5B-B245-4572-B05C-A893932C4B30}" type="parTrans" cxnId="{32F18D18-48D7-48C1-A438-B38D73F72084}">
      <dgm:prSet/>
      <dgm:spPr/>
      <dgm:t>
        <a:bodyPr/>
        <a:lstStyle/>
        <a:p>
          <a:endParaRPr lang="es-ES"/>
        </a:p>
      </dgm:t>
    </dgm:pt>
    <dgm:pt modelId="{BEA60233-4BDD-42AA-8F66-E19F95E6B6FA}" type="sibTrans" cxnId="{32F18D18-48D7-48C1-A438-B38D73F72084}">
      <dgm:prSet/>
      <dgm:spPr/>
      <dgm:t>
        <a:bodyPr/>
        <a:lstStyle/>
        <a:p>
          <a:endParaRPr lang="es-ES"/>
        </a:p>
      </dgm:t>
    </dgm:pt>
    <dgm:pt modelId="{E828136D-08BD-4832-8DB2-E1FBBD14C653}">
      <dgm:prSet/>
      <dgm:spPr/>
      <dgm:t>
        <a:bodyPr/>
        <a:lstStyle/>
        <a:p>
          <a:r>
            <a:rPr lang="es-ES" dirty="0" smtClean="0"/>
            <a:t>Testera y Comunicar</a:t>
          </a:r>
          <a:endParaRPr lang="es-ES" dirty="0"/>
        </a:p>
      </dgm:t>
    </dgm:pt>
    <dgm:pt modelId="{C539D941-165B-4621-9B3D-353F578DDD29}" type="parTrans" cxnId="{AB160D1C-1903-4023-B7C1-4322D23DC374}">
      <dgm:prSet/>
      <dgm:spPr/>
      <dgm:t>
        <a:bodyPr/>
        <a:lstStyle/>
        <a:p>
          <a:endParaRPr lang="es-ES"/>
        </a:p>
      </dgm:t>
    </dgm:pt>
    <dgm:pt modelId="{37641474-6D74-42DC-BC4C-018ABD013AE6}" type="sibTrans" cxnId="{AB160D1C-1903-4023-B7C1-4322D23DC374}">
      <dgm:prSet/>
      <dgm:spPr/>
      <dgm:t>
        <a:bodyPr/>
        <a:lstStyle/>
        <a:p>
          <a:endParaRPr lang="es-ES"/>
        </a:p>
      </dgm:t>
    </dgm:pt>
    <dgm:pt modelId="{AF7EAA45-5C4A-4B1C-8659-ACC0DCE16CFA}">
      <dgm:prSet/>
      <dgm:spPr/>
      <dgm:t>
        <a:bodyPr/>
        <a:lstStyle/>
        <a:p>
          <a:r>
            <a:rPr lang="es-ES" dirty="0" smtClean="0"/>
            <a:t>Prototipar</a:t>
          </a:r>
          <a:endParaRPr lang="es-ES" dirty="0"/>
        </a:p>
      </dgm:t>
    </dgm:pt>
    <dgm:pt modelId="{B12F0EA6-417F-4991-A5B0-ED0A7D773780}" type="parTrans" cxnId="{3A8CC74C-4AB9-46F5-A048-E0134D8E4298}">
      <dgm:prSet/>
      <dgm:spPr/>
      <dgm:t>
        <a:bodyPr/>
        <a:lstStyle/>
        <a:p>
          <a:endParaRPr lang="es-ES"/>
        </a:p>
      </dgm:t>
    </dgm:pt>
    <dgm:pt modelId="{1740AF30-FA1F-4BA0-957D-513315493D38}" type="sibTrans" cxnId="{3A8CC74C-4AB9-46F5-A048-E0134D8E4298}">
      <dgm:prSet/>
      <dgm:spPr/>
      <dgm:t>
        <a:bodyPr/>
        <a:lstStyle/>
        <a:p>
          <a:endParaRPr lang="es-ES"/>
        </a:p>
      </dgm:t>
    </dgm:pt>
    <dgm:pt modelId="{E945821E-3FB4-48C7-BD0B-CFBC8B7DD780}" type="pres">
      <dgm:prSet presAssocID="{CF6916C0-0A18-4163-B2CA-1F0A1C0442A4}" presName="diagram" presStyleCnt="0">
        <dgm:presLayoutVars>
          <dgm:chPref val="1"/>
          <dgm:dir/>
          <dgm:animOne val="branch"/>
          <dgm:animLvl val="lvl"/>
          <dgm:resizeHandles val="exact"/>
        </dgm:presLayoutVars>
      </dgm:prSet>
      <dgm:spPr/>
      <dgm:t>
        <a:bodyPr/>
        <a:lstStyle/>
        <a:p>
          <a:endParaRPr lang="es-ES"/>
        </a:p>
      </dgm:t>
    </dgm:pt>
    <dgm:pt modelId="{30702BF3-7440-453E-8406-8F2490404412}" type="pres">
      <dgm:prSet presAssocID="{E9F497EE-C43C-46CE-A734-74E2F109501F}" presName="root1" presStyleCnt="0"/>
      <dgm:spPr/>
    </dgm:pt>
    <dgm:pt modelId="{B480F9B6-4ECA-4A9E-87FB-ABA5B1853024}" type="pres">
      <dgm:prSet presAssocID="{E9F497EE-C43C-46CE-A734-74E2F109501F}" presName="LevelOneTextNode" presStyleLbl="node0" presStyleIdx="0" presStyleCnt="1" custScaleY="138111" custLinFactY="-164360" custLinFactNeighborX="-3983" custLinFactNeighborY="-200000">
        <dgm:presLayoutVars>
          <dgm:chPref val="3"/>
        </dgm:presLayoutVars>
      </dgm:prSet>
      <dgm:spPr/>
      <dgm:t>
        <a:bodyPr/>
        <a:lstStyle/>
        <a:p>
          <a:endParaRPr lang="es-ES"/>
        </a:p>
      </dgm:t>
    </dgm:pt>
    <dgm:pt modelId="{E513EA12-FF9A-4C09-A783-3D374A5DA641}" type="pres">
      <dgm:prSet presAssocID="{E9F497EE-C43C-46CE-A734-74E2F109501F}" presName="level2hierChild" presStyleCnt="0"/>
      <dgm:spPr/>
    </dgm:pt>
    <dgm:pt modelId="{14E6BBCE-1B69-4D3F-B474-85B84CAC078B}" type="pres">
      <dgm:prSet presAssocID="{8C5EF31A-D72A-4503-970D-086A07A8BAD9}" presName="conn2-1" presStyleLbl="parChTrans1D2" presStyleIdx="0" presStyleCnt="3"/>
      <dgm:spPr/>
      <dgm:t>
        <a:bodyPr/>
        <a:lstStyle/>
        <a:p>
          <a:endParaRPr lang="es-ES"/>
        </a:p>
      </dgm:t>
    </dgm:pt>
    <dgm:pt modelId="{D2D4E8CE-2B09-46A6-BD34-1DE5EF5A9D12}" type="pres">
      <dgm:prSet presAssocID="{8C5EF31A-D72A-4503-970D-086A07A8BAD9}" presName="connTx" presStyleLbl="parChTrans1D2" presStyleIdx="0" presStyleCnt="3"/>
      <dgm:spPr/>
      <dgm:t>
        <a:bodyPr/>
        <a:lstStyle/>
        <a:p>
          <a:endParaRPr lang="es-ES"/>
        </a:p>
      </dgm:t>
    </dgm:pt>
    <dgm:pt modelId="{9DE85BE6-4BA5-439A-877E-46B6BEBCDEFE}" type="pres">
      <dgm:prSet presAssocID="{17C6A496-A3EE-4D54-B94F-11F8F433814A}" presName="root2" presStyleCnt="0"/>
      <dgm:spPr/>
    </dgm:pt>
    <dgm:pt modelId="{E502E162-5787-4756-859C-5A0B71F9C48D}" type="pres">
      <dgm:prSet presAssocID="{17C6A496-A3EE-4D54-B94F-11F8F433814A}" presName="LevelTwoTextNode" presStyleLbl="node2" presStyleIdx="0" presStyleCnt="3" custLinFactNeighborX="-4489" custLinFactNeighborY="11260">
        <dgm:presLayoutVars>
          <dgm:chPref val="3"/>
        </dgm:presLayoutVars>
      </dgm:prSet>
      <dgm:spPr/>
      <dgm:t>
        <a:bodyPr/>
        <a:lstStyle/>
        <a:p>
          <a:endParaRPr lang="es-ES"/>
        </a:p>
      </dgm:t>
    </dgm:pt>
    <dgm:pt modelId="{CD348C0A-CA3E-42A8-B2AF-178C4D32E077}" type="pres">
      <dgm:prSet presAssocID="{17C6A496-A3EE-4D54-B94F-11F8F433814A}" presName="level3hierChild" presStyleCnt="0"/>
      <dgm:spPr/>
    </dgm:pt>
    <dgm:pt modelId="{94605E3B-2224-4DDE-BC97-54D17A9454AD}" type="pres">
      <dgm:prSet presAssocID="{E19DDFC0-51FA-478D-9A69-B37FFBB99B65}" presName="conn2-1" presStyleLbl="parChTrans1D3" presStyleIdx="0" presStyleCnt="7"/>
      <dgm:spPr/>
      <dgm:t>
        <a:bodyPr/>
        <a:lstStyle/>
        <a:p>
          <a:endParaRPr lang="es-ES"/>
        </a:p>
      </dgm:t>
    </dgm:pt>
    <dgm:pt modelId="{EBE90490-A936-4544-B08D-8AE5EA23BC83}" type="pres">
      <dgm:prSet presAssocID="{E19DDFC0-51FA-478D-9A69-B37FFBB99B65}" presName="connTx" presStyleLbl="parChTrans1D3" presStyleIdx="0" presStyleCnt="7"/>
      <dgm:spPr/>
      <dgm:t>
        <a:bodyPr/>
        <a:lstStyle/>
        <a:p>
          <a:endParaRPr lang="es-ES"/>
        </a:p>
      </dgm:t>
    </dgm:pt>
    <dgm:pt modelId="{CB411C63-D925-4804-864E-4DD92BB7042F}" type="pres">
      <dgm:prSet presAssocID="{68E50337-9A6F-4459-BCB6-27CEF9114F0D}" presName="root2" presStyleCnt="0"/>
      <dgm:spPr/>
    </dgm:pt>
    <dgm:pt modelId="{C82C39D9-A497-4142-8AF5-F81627D9A055}" type="pres">
      <dgm:prSet presAssocID="{68E50337-9A6F-4459-BCB6-27CEF9114F0D}" presName="LevelTwoTextNode" presStyleLbl="node3" presStyleIdx="0" presStyleCnt="7" custAng="0" custLinFactY="100000" custLinFactNeighborX="-13803" custLinFactNeighborY="125666">
        <dgm:presLayoutVars>
          <dgm:chPref val="3"/>
        </dgm:presLayoutVars>
      </dgm:prSet>
      <dgm:spPr/>
      <dgm:t>
        <a:bodyPr/>
        <a:lstStyle/>
        <a:p>
          <a:endParaRPr lang="es-ES"/>
        </a:p>
      </dgm:t>
    </dgm:pt>
    <dgm:pt modelId="{A0150796-C63A-470C-A9FB-13F953216BBB}" type="pres">
      <dgm:prSet presAssocID="{68E50337-9A6F-4459-BCB6-27CEF9114F0D}" presName="level3hierChild" presStyleCnt="0"/>
      <dgm:spPr/>
    </dgm:pt>
    <dgm:pt modelId="{F84E24D4-5C79-472E-8F91-2CA3D904B857}" type="pres">
      <dgm:prSet presAssocID="{A490ED7B-F6AD-4C9A-A4D7-C89FFD9963BC}" presName="conn2-1" presStyleLbl="parChTrans1D3" presStyleIdx="1" presStyleCnt="7"/>
      <dgm:spPr/>
      <dgm:t>
        <a:bodyPr/>
        <a:lstStyle/>
        <a:p>
          <a:endParaRPr lang="es-ES"/>
        </a:p>
      </dgm:t>
    </dgm:pt>
    <dgm:pt modelId="{020B9BBA-CAB7-4DEB-AE55-289C235CCD38}" type="pres">
      <dgm:prSet presAssocID="{A490ED7B-F6AD-4C9A-A4D7-C89FFD9963BC}" presName="connTx" presStyleLbl="parChTrans1D3" presStyleIdx="1" presStyleCnt="7"/>
      <dgm:spPr/>
      <dgm:t>
        <a:bodyPr/>
        <a:lstStyle/>
        <a:p>
          <a:endParaRPr lang="es-ES"/>
        </a:p>
      </dgm:t>
    </dgm:pt>
    <dgm:pt modelId="{308B9045-D011-4D15-87CB-0650874F0E50}" type="pres">
      <dgm:prSet presAssocID="{CD28273D-E476-4082-AD37-23C18EC0515C}" presName="root2" presStyleCnt="0"/>
      <dgm:spPr/>
    </dgm:pt>
    <dgm:pt modelId="{C899F4EA-4E6E-47D2-819F-38E507138D0C}" type="pres">
      <dgm:prSet presAssocID="{CD28273D-E476-4082-AD37-23C18EC0515C}" presName="LevelTwoTextNode" presStyleLbl="node3" presStyleIdx="1" presStyleCnt="7" custLinFactY="139672" custLinFactNeighborX="-13803" custLinFactNeighborY="200000">
        <dgm:presLayoutVars>
          <dgm:chPref val="3"/>
        </dgm:presLayoutVars>
      </dgm:prSet>
      <dgm:spPr/>
      <dgm:t>
        <a:bodyPr/>
        <a:lstStyle/>
        <a:p>
          <a:endParaRPr lang="es-ES"/>
        </a:p>
      </dgm:t>
    </dgm:pt>
    <dgm:pt modelId="{91F311B3-CCDE-4255-AB87-49F2ECBBD66F}" type="pres">
      <dgm:prSet presAssocID="{CD28273D-E476-4082-AD37-23C18EC0515C}" presName="level3hierChild" presStyleCnt="0"/>
      <dgm:spPr/>
    </dgm:pt>
    <dgm:pt modelId="{BD8834D0-A742-474C-8DA4-F69FC5E118C0}" type="pres">
      <dgm:prSet presAssocID="{CDE5A14C-42C3-470D-B825-01FA5D784031}" presName="conn2-1" presStyleLbl="parChTrans1D3" presStyleIdx="2" presStyleCnt="7"/>
      <dgm:spPr/>
      <dgm:t>
        <a:bodyPr/>
        <a:lstStyle/>
        <a:p>
          <a:endParaRPr lang="es-ES"/>
        </a:p>
      </dgm:t>
    </dgm:pt>
    <dgm:pt modelId="{2B9A5ABF-F558-4EA4-AF1A-AA2884D8324B}" type="pres">
      <dgm:prSet presAssocID="{CDE5A14C-42C3-470D-B825-01FA5D784031}" presName="connTx" presStyleLbl="parChTrans1D3" presStyleIdx="2" presStyleCnt="7"/>
      <dgm:spPr/>
      <dgm:t>
        <a:bodyPr/>
        <a:lstStyle/>
        <a:p>
          <a:endParaRPr lang="es-ES"/>
        </a:p>
      </dgm:t>
    </dgm:pt>
    <dgm:pt modelId="{FDF9A186-9621-4893-97CA-412AA8AC1002}" type="pres">
      <dgm:prSet presAssocID="{B9133FC1-F36A-4BDF-A17D-08710F8F0866}" presName="root2" presStyleCnt="0"/>
      <dgm:spPr/>
    </dgm:pt>
    <dgm:pt modelId="{E875BC9E-A9C3-467A-A400-5324D1FD3C56}" type="pres">
      <dgm:prSet presAssocID="{B9133FC1-F36A-4BDF-A17D-08710F8F0866}" presName="LevelTwoTextNode" presStyleLbl="node3" presStyleIdx="2" presStyleCnt="7" custLinFactY="9861" custLinFactNeighborX="-13803" custLinFactNeighborY="100000">
        <dgm:presLayoutVars>
          <dgm:chPref val="3"/>
        </dgm:presLayoutVars>
      </dgm:prSet>
      <dgm:spPr/>
      <dgm:t>
        <a:bodyPr/>
        <a:lstStyle/>
        <a:p>
          <a:endParaRPr lang="es-ES"/>
        </a:p>
      </dgm:t>
    </dgm:pt>
    <dgm:pt modelId="{8BDFFE43-4620-478A-A992-F60B47A046CF}" type="pres">
      <dgm:prSet presAssocID="{B9133FC1-F36A-4BDF-A17D-08710F8F0866}" presName="level3hierChild" presStyleCnt="0"/>
      <dgm:spPr/>
    </dgm:pt>
    <dgm:pt modelId="{F560E0AC-42C9-485F-AF1D-E80316666663}" type="pres">
      <dgm:prSet presAssocID="{C539D941-165B-4621-9B3D-353F578DDD29}" presName="conn2-1" presStyleLbl="parChTrans1D3" presStyleIdx="3" presStyleCnt="7"/>
      <dgm:spPr/>
      <dgm:t>
        <a:bodyPr/>
        <a:lstStyle/>
        <a:p>
          <a:endParaRPr lang="es-ES"/>
        </a:p>
      </dgm:t>
    </dgm:pt>
    <dgm:pt modelId="{D2EBF7E0-B285-4D69-92AB-B24F2BBD9621}" type="pres">
      <dgm:prSet presAssocID="{C539D941-165B-4621-9B3D-353F578DDD29}" presName="connTx" presStyleLbl="parChTrans1D3" presStyleIdx="3" presStyleCnt="7"/>
      <dgm:spPr/>
      <dgm:t>
        <a:bodyPr/>
        <a:lstStyle/>
        <a:p>
          <a:endParaRPr lang="es-ES"/>
        </a:p>
      </dgm:t>
    </dgm:pt>
    <dgm:pt modelId="{056B8BAD-1050-4A61-8DFD-AA3CE67CDD42}" type="pres">
      <dgm:prSet presAssocID="{E828136D-08BD-4832-8DB2-E1FBBD14C653}" presName="root2" presStyleCnt="0"/>
      <dgm:spPr/>
    </dgm:pt>
    <dgm:pt modelId="{05A78B50-BFE2-4701-9652-2AA594B5DDA8}" type="pres">
      <dgm:prSet presAssocID="{E828136D-08BD-4832-8DB2-E1FBBD14C653}" presName="LevelTwoTextNode" presStyleLbl="node3" presStyleIdx="3" presStyleCnt="7" custLinFactY="131095" custLinFactNeighborX="-12606" custLinFactNeighborY="200000">
        <dgm:presLayoutVars>
          <dgm:chPref val="3"/>
        </dgm:presLayoutVars>
      </dgm:prSet>
      <dgm:spPr/>
      <dgm:t>
        <a:bodyPr/>
        <a:lstStyle/>
        <a:p>
          <a:endParaRPr lang="es-ES"/>
        </a:p>
      </dgm:t>
    </dgm:pt>
    <dgm:pt modelId="{955E9924-64AE-4361-85AF-2DC128F353FE}" type="pres">
      <dgm:prSet presAssocID="{E828136D-08BD-4832-8DB2-E1FBBD14C653}" presName="level3hierChild" presStyleCnt="0"/>
      <dgm:spPr/>
    </dgm:pt>
    <dgm:pt modelId="{69AB6C0D-53AF-44AD-AD43-2547B81804C0}" type="pres">
      <dgm:prSet presAssocID="{B12F0EA6-417F-4991-A5B0-ED0A7D773780}" presName="conn2-1" presStyleLbl="parChTrans1D3" presStyleIdx="4" presStyleCnt="7"/>
      <dgm:spPr/>
      <dgm:t>
        <a:bodyPr/>
        <a:lstStyle/>
        <a:p>
          <a:endParaRPr lang="es-ES"/>
        </a:p>
      </dgm:t>
    </dgm:pt>
    <dgm:pt modelId="{B963874B-1B4B-4428-9491-ABED6CA84F05}" type="pres">
      <dgm:prSet presAssocID="{B12F0EA6-417F-4991-A5B0-ED0A7D773780}" presName="connTx" presStyleLbl="parChTrans1D3" presStyleIdx="4" presStyleCnt="7"/>
      <dgm:spPr/>
      <dgm:t>
        <a:bodyPr/>
        <a:lstStyle/>
        <a:p>
          <a:endParaRPr lang="es-ES"/>
        </a:p>
      </dgm:t>
    </dgm:pt>
    <dgm:pt modelId="{CB1428A1-33DD-4106-A688-243012131870}" type="pres">
      <dgm:prSet presAssocID="{AF7EAA45-5C4A-4B1C-8659-ACC0DCE16CFA}" presName="root2" presStyleCnt="0"/>
      <dgm:spPr/>
    </dgm:pt>
    <dgm:pt modelId="{65D17722-3257-4FAF-8240-2E8E089E4065}" type="pres">
      <dgm:prSet presAssocID="{AF7EAA45-5C4A-4B1C-8659-ACC0DCE16CFA}" presName="LevelTwoTextNode" presStyleLbl="node3" presStyleIdx="4" presStyleCnt="7" custLinFactY="3928" custLinFactNeighborX="-12632" custLinFactNeighborY="100000">
        <dgm:presLayoutVars>
          <dgm:chPref val="3"/>
        </dgm:presLayoutVars>
      </dgm:prSet>
      <dgm:spPr/>
      <dgm:t>
        <a:bodyPr/>
        <a:lstStyle/>
        <a:p>
          <a:endParaRPr lang="es-ES"/>
        </a:p>
      </dgm:t>
    </dgm:pt>
    <dgm:pt modelId="{D6496A9C-4024-4906-BBEE-F14104D1AF39}" type="pres">
      <dgm:prSet presAssocID="{AF7EAA45-5C4A-4B1C-8659-ACC0DCE16CFA}" presName="level3hierChild" presStyleCnt="0"/>
      <dgm:spPr/>
    </dgm:pt>
    <dgm:pt modelId="{6329BE7A-AAAA-4B57-9F6F-E91DAF77AAD9}" type="pres">
      <dgm:prSet presAssocID="{9D85E0B3-B4F5-4A1A-8909-F15D6923BBF4}" presName="conn2-1" presStyleLbl="parChTrans1D2" presStyleIdx="1" presStyleCnt="3"/>
      <dgm:spPr/>
      <dgm:t>
        <a:bodyPr/>
        <a:lstStyle/>
        <a:p>
          <a:endParaRPr lang="es-ES"/>
        </a:p>
      </dgm:t>
    </dgm:pt>
    <dgm:pt modelId="{8E079A60-477D-421C-AEAC-5776D63AF3F7}" type="pres">
      <dgm:prSet presAssocID="{9D85E0B3-B4F5-4A1A-8909-F15D6923BBF4}" presName="connTx" presStyleLbl="parChTrans1D2" presStyleIdx="1" presStyleCnt="3"/>
      <dgm:spPr/>
      <dgm:t>
        <a:bodyPr/>
        <a:lstStyle/>
        <a:p>
          <a:endParaRPr lang="es-ES"/>
        </a:p>
      </dgm:t>
    </dgm:pt>
    <dgm:pt modelId="{3B4F4B57-0505-45DB-A07B-5258BEB6AC24}" type="pres">
      <dgm:prSet presAssocID="{AE39D002-E15D-4574-AC86-AAFDAD9C8CB6}" presName="root2" presStyleCnt="0"/>
      <dgm:spPr/>
    </dgm:pt>
    <dgm:pt modelId="{8BC77CBD-56EC-43D8-82FB-89ACFC626252}" type="pres">
      <dgm:prSet presAssocID="{AE39D002-E15D-4574-AC86-AAFDAD9C8CB6}" presName="LevelTwoTextNode" presStyleLbl="node2" presStyleIdx="1" presStyleCnt="3" custLinFactY="-200000" custLinFactNeighborX="-4539" custLinFactNeighborY="-259498">
        <dgm:presLayoutVars>
          <dgm:chPref val="3"/>
        </dgm:presLayoutVars>
      </dgm:prSet>
      <dgm:spPr/>
      <dgm:t>
        <a:bodyPr/>
        <a:lstStyle/>
        <a:p>
          <a:endParaRPr lang="es-ES"/>
        </a:p>
      </dgm:t>
    </dgm:pt>
    <dgm:pt modelId="{1176432E-D8A5-4E30-88B8-0E9BA6881F8C}" type="pres">
      <dgm:prSet presAssocID="{AE39D002-E15D-4574-AC86-AAFDAD9C8CB6}" presName="level3hierChild" presStyleCnt="0"/>
      <dgm:spPr/>
    </dgm:pt>
    <dgm:pt modelId="{8BF329C6-FCC5-4603-B856-1263AAB0DF37}" type="pres">
      <dgm:prSet presAssocID="{144E19F1-34EB-491E-997C-526BFD9E778E}" presName="conn2-1" presStyleLbl="parChTrans1D3" presStyleIdx="5" presStyleCnt="7"/>
      <dgm:spPr/>
      <dgm:t>
        <a:bodyPr/>
        <a:lstStyle/>
        <a:p>
          <a:endParaRPr lang="es-ES"/>
        </a:p>
      </dgm:t>
    </dgm:pt>
    <dgm:pt modelId="{F87B4467-D235-43C0-AB0C-EA5B99F45BE6}" type="pres">
      <dgm:prSet presAssocID="{144E19F1-34EB-491E-997C-526BFD9E778E}" presName="connTx" presStyleLbl="parChTrans1D3" presStyleIdx="5" presStyleCnt="7"/>
      <dgm:spPr/>
      <dgm:t>
        <a:bodyPr/>
        <a:lstStyle/>
        <a:p>
          <a:endParaRPr lang="es-ES"/>
        </a:p>
      </dgm:t>
    </dgm:pt>
    <dgm:pt modelId="{9783959E-3186-497F-860D-264C1C4A2E63}" type="pres">
      <dgm:prSet presAssocID="{F18A20F0-21E5-4F30-B3CC-2B288EE5BB19}" presName="root2" presStyleCnt="0"/>
      <dgm:spPr/>
    </dgm:pt>
    <dgm:pt modelId="{321D6645-349B-4C28-AA2D-4FEF8F0D4CA0}" type="pres">
      <dgm:prSet presAssocID="{F18A20F0-21E5-4F30-B3CC-2B288EE5BB19}" presName="LevelTwoTextNode" presStyleLbl="node3" presStyleIdx="5" presStyleCnt="7" custLinFactY="-200000" custLinFactNeighborX="-13803" custLinFactNeighborY="-260442">
        <dgm:presLayoutVars>
          <dgm:chPref val="3"/>
        </dgm:presLayoutVars>
      </dgm:prSet>
      <dgm:spPr/>
      <dgm:t>
        <a:bodyPr/>
        <a:lstStyle/>
        <a:p>
          <a:endParaRPr lang="es-ES"/>
        </a:p>
      </dgm:t>
    </dgm:pt>
    <dgm:pt modelId="{9658C403-18AE-4FC7-86E9-F6D4BDD2EE15}" type="pres">
      <dgm:prSet presAssocID="{F18A20F0-21E5-4F30-B3CC-2B288EE5BB19}" presName="level3hierChild" presStyleCnt="0"/>
      <dgm:spPr/>
    </dgm:pt>
    <dgm:pt modelId="{29BD1588-9877-4B2B-9A23-0F4946C23370}" type="pres">
      <dgm:prSet presAssocID="{A263F85A-C89F-475B-B727-A73F9E74F55B}" presName="conn2-1" presStyleLbl="parChTrans1D2" presStyleIdx="2" presStyleCnt="3"/>
      <dgm:spPr/>
      <dgm:t>
        <a:bodyPr/>
        <a:lstStyle/>
        <a:p>
          <a:endParaRPr lang="es-ES"/>
        </a:p>
      </dgm:t>
    </dgm:pt>
    <dgm:pt modelId="{664DEED5-EF95-4F39-AF14-C814B9414EB6}" type="pres">
      <dgm:prSet presAssocID="{A263F85A-C89F-475B-B727-A73F9E74F55B}" presName="connTx" presStyleLbl="parChTrans1D2" presStyleIdx="2" presStyleCnt="3"/>
      <dgm:spPr/>
      <dgm:t>
        <a:bodyPr/>
        <a:lstStyle/>
        <a:p>
          <a:endParaRPr lang="es-ES"/>
        </a:p>
      </dgm:t>
    </dgm:pt>
    <dgm:pt modelId="{68AA5E05-7701-4ECF-9F97-234F410A3433}" type="pres">
      <dgm:prSet presAssocID="{722F1377-059D-4113-8F2B-4C0567368970}" presName="root2" presStyleCnt="0"/>
      <dgm:spPr/>
    </dgm:pt>
    <dgm:pt modelId="{333B0F49-4A3C-484C-AF67-D482B831AE35}" type="pres">
      <dgm:prSet presAssocID="{722F1377-059D-4113-8F2B-4C0567368970}" presName="LevelTwoTextNode" presStyleLbl="node2" presStyleIdx="2" presStyleCnt="3" custLinFactY="-320337" custLinFactNeighborX="-3298" custLinFactNeighborY="-400000">
        <dgm:presLayoutVars>
          <dgm:chPref val="3"/>
        </dgm:presLayoutVars>
      </dgm:prSet>
      <dgm:spPr/>
      <dgm:t>
        <a:bodyPr/>
        <a:lstStyle/>
        <a:p>
          <a:endParaRPr lang="es-ES"/>
        </a:p>
      </dgm:t>
    </dgm:pt>
    <dgm:pt modelId="{34038BEC-F0A8-420D-8DA8-47B2FE78D84A}" type="pres">
      <dgm:prSet presAssocID="{722F1377-059D-4113-8F2B-4C0567368970}" presName="level3hierChild" presStyleCnt="0"/>
      <dgm:spPr/>
    </dgm:pt>
    <dgm:pt modelId="{7E31B799-D30F-4DF4-8A06-92E7A516505F}" type="pres">
      <dgm:prSet presAssocID="{34CB4A5B-B245-4572-B05C-A893932C4B30}" presName="conn2-1" presStyleLbl="parChTrans1D3" presStyleIdx="6" presStyleCnt="7"/>
      <dgm:spPr/>
      <dgm:t>
        <a:bodyPr/>
        <a:lstStyle/>
        <a:p>
          <a:endParaRPr lang="es-ES"/>
        </a:p>
      </dgm:t>
    </dgm:pt>
    <dgm:pt modelId="{5A705878-646C-4F20-B441-8C110A438D33}" type="pres">
      <dgm:prSet presAssocID="{34CB4A5B-B245-4572-B05C-A893932C4B30}" presName="connTx" presStyleLbl="parChTrans1D3" presStyleIdx="6" presStyleCnt="7"/>
      <dgm:spPr/>
      <dgm:t>
        <a:bodyPr/>
        <a:lstStyle/>
        <a:p>
          <a:endParaRPr lang="es-ES"/>
        </a:p>
      </dgm:t>
    </dgm:pt>
    <dgm:pt modelId="{A08BF82C-DECF-46FC-BD71-0AFCF7E1342F}" type="pres">
      <dgm:prSet presAssocID="{3E43B7E4-DA02-49EC-9E00-9798CEF8B06C}" presName="root2" presStyleCnt="0"/>
      <dgm:spPr/>
    </dgm:pt>
    <dgm:pt modelId="{310A924B-7651-4C3C-AEC4-664D59916DF7}" type="pres">
      <dgm:prSet presAssocID="{3E43B7E4-DA02-49EC-9E00-9798CEF8B06C}" presName="LevelTwoTextNode" presStyleLbl="node3" presStyleIdx="6" presStyleCnt="7" custLinFactY="-330500" custLinFactNeighborX="-13803" custLinFactNeighborY="-400000">
        <dgm:presLayoutVars>
          <dgm:chPref val="3"/>
        </dgm:presLayoutVars>
      </dgm:prSet>
      <dgm:spPr/>
      <dgm:t>
        <a:bodyPr/>
        <a:lstStyle/>
        <a:p>
          <a:endParaRPr lang="es-ES"/>
        </a:p>
      </dgm:t>
    </dgm:pt>
    <dgm:pt modelId="{75B62910-701D-4F13-9A66-B3748233B0D5}" type="pres">
      <dgm:prSet presAssocID="{3E43B7E4-DA02-49EC-9E00-9798CEF8B06C}" presName="level3hierChild" presStyleCnt="0"/>
      <dgm:spPr/>
    </dgm:pt>
  </dgm:ptLst>
  <dgm:cxnLst>
    <dgm:cxn modelId="{BAAA560F-5F59-4027-97BD-8BF508EC05FA}" type="presOf" srcId="{CDE5A14C-42C3-470D-B825-01FA5D784031}" destId="{2B9A5ABF-F558-4EA4-AF1A-AA2884D8324B}" srcOrd="1" destOrd="0" presId="urn:microsoft.com/office/officeart/2005/8/layout/hierarchy2"/>
    <dgm:cxn modelId="{966578E6-9E8D-4642-B800-BFE60E2130CE}" type="presOf" srcId="{9D85E0B3-B4F5-4A1A-8909-F15D6923BBF4}" destId="{8E079A60-477D-421C-AEAC-5776D63AF3F7}" srcOrd="1" destOrd="0" presId="urn:microsoft.com/office/officeart/2005/8/layout/hierarchy2"/>
    <dgm:cxn modelId="{A90D26F7-034F-4ED5-8CCD-798B43691451}" type="presOf" srcId="{AE39D002-E15D-4574-AC86-AAFDAD9C8CB6}" destId="{8BC77CBD-56EC-43D8-82FB-89ACFC626252}" srcOrd="0" destOrd="0" presId="urn:microsoft.com/office/officeart/2005/8/layout/hierarchy2"/>
    <dgm:cxn modelId="{04642234-943E-4336-9640-5A06145BC3A7}" type="presOf" srcId="{A263F85A-C89F-475B-B727-A73F9E74F55B}" destId="{29BD1588-9877-4B2B-9A23-0F4946C23370}" srcOrd="0" destOrd="0" presId="urn:microsoft.com/office/officeart/2005/8/layout/hierarchy2"/>
    <dgm:cxn modelId="{C7D45F64-7278-401B-9510-C4A636C643C7}" type="presOf" srcId="{CD28273D-E476-4082-AD37-23C18EC0515C}" destId="{C899F4EA-4E6E-47D2-819F-38E507138D0C}" srcOrd="0" destOrd="0" presId="urn:microsoft.com/office/officeart/2005/8/layout/hierarchy2"/>
    <dgm:cxn modelId="{09664BFE-0705-4124-B2F2-BA1F5E697807}" srcId="{AE39D002-E15D-4574-AC86-AAFDAD9C8CB6}" destId="{F18A20F0-21E5-4F30-B3CC-2B288EE5BB19}" srcOrd="0" destOrd="0" parTransId="{144E19F1-34EB-491E-997C-526BFD9E778E}" sibTransId="{08BDDECC-FECC-4154-AD84-9C81E1766072}"/>
    <dgm:cxn modelId="{76CEDE8F-F929-46CC-8EFA-F22C9DF313BF}" srcId="{17C6A496-A3EE-4D54-B94F-11F8F433814A}" destId="{68E50337-9A6F-4459-BCB6-27CEF9114F0D}" srcOrd="0" destOrd="0" parTransId="{E19DDFC0-51FA-478D-9A69-B37FFBB99B65}" sibTransId="{F744D82F-D963-4363-B75A-071E36DAAC66}"/>
    <dgm:cxn modelId="{F8906461-4D80-48B1-B9E2-0C2892159F48}" type="presOf" srcId="{B12F0EA6-417F-4991-A5B0-ED0A7D773780}" destId="{B963874B-1B4B-4428-9491-ABED6CA84F05}" srcOrd="1" destOrd="0" presId="urn:microsoft.com/office/officeart/2005/8/layout/hierarchy2"/>
    <dgm:cxn modelId="{275FFE84-D103-4041-AA7B-6944C94F64F3}" srcId="{E9F497EE-C43C-46CE-A734-74E2F109501F}" destId="{722F1377-059D-4113-8F2B-4C0567368970}" srcOrd="2" destOrd="0" parTransId="{A263F85A-C89F-475B-B727-A73F9E74F55B}" sibTransId="{6BB366DC-1DF8-4A23-AF4D-8F9694EF3552}"/>
    <dgm:cxn modelId="{1FE8AC0F-6973-443C-8384-347272FD939E}" type="presOf" srcId="{722F1377-059D-4113-8F2B-4C0567368970}" destId="{333B0F49-4A3C-484C-AF67-D482B831AE35}" srcOrd="0" destOrd="0" presId="urn:microsoft.com/office/officeart/2005/8/layout/hierarchy2"/>
    <dgm:cxn modelId="{6EB6D5C7-20DE-43E6-B749-105089D16803}" type="presOf" srcId="{34CB4A5B-B245-4572-B05C-A893932C4B30}" destId="{7E31B799-D30F-4DF4-8A06-92E7A516505F}" srcOrd="0" destOrd="0" presId="urn:microsoft.com/office/officeart/2005/8/layout/hierarchy2"/>
    <dgm:cxn modelId="{1C32D3A4-C8C8-43CC-A4A0-79BA5F6C87FC}" type="presOf" srcId="{A490ED7B-F6AD-4C9A-A4D7-C89FFD9963BC}" destId="{F84E24D4-5C79-472E-8F91-2CA3D904B857}" srcOrd="0" destOrd="0" presId="urn:microsoft.com/office/officeart/2005/8/layout/hierarchy2"/>
    <dgm:cxn modelId="{AE735603-41C3-4E40-9B24-64F8AA0FC7A8}" type="presOf" srcId="{AF7EAA45-5C4A-4B1C-8659-ACC0DCE16CFA}" destId="{65D17722-3257-4FAF-8240-2E8E089E4065}" srcOrd="0" destOrd="0" presId="urn:microsoft.com/office/officeart/2005/8/layout/hierarchy2"/>
    <dgm:cxn modelId="{4DA315E1-2725-456C-8D2C-5A7CE3FF8CDF}" type="presOf" srcId="{3E43B7E4-DA02-49EC-9E00-9798CEF8B06C}" destId="{310A924B-7651-4C3C-AEC4-664D59916DF7}" srcOrd="0" destOrd="0" presId="urn:microsoft.com/office/officeart/2005/8/layout/hierarchy2"/>
    <dgm:cxn modelId="{32F18D18-48D7-48C1-A438-B38D73F72084}" srcId="{722F1377-059D-4113-8F2B-4C0567368970}" destId="{3E43B7E4-DA02-49EC-9E00-9798CEF8B06C}" srcOrd="0" destOrd="0" parTransId="{34CB4A5B-B245-4572-B05C-A893932C4B30}" sibTransId="{BEA60233-4BDD-42AA-8F66-E19F95E6B6FA}"/>
    <dgm:cxn modelId="{534E3E61-F39C-4E97-A807-7E14AE16BEB4}" type="presOf" srcId="{CDE5A14C-42C3-470D-B825-01FA5D784031}" destId="{BD8834D0-A742-474C-8DA4-F69FC5E118C0}" srcOrd="0" destOrd="0" presId="urn:microsoft.com/office/officeart/2005/8/layout/hierarchy2"/>
    <dgm:cxn modelId="{FB2D1B41-709F-4DA5-9719-9A76B4CD1632}" type="presOf" srcId="{34CB4A5B-B245-4572-B05C-A893932C4B30}" destId="{5A705878-646C-4F20-B441-8C110A438D33}" srcOrd="1" destOrd="0" presId="urn:microsoft.com/office/officeart/2005/8/layout/hierarchy2"/>
    <dgm:cxn modelId="{E5E22050-5CE0-4FB8-9472-0580E0526B59}" srcId="{E9F497EE-C43C-46CE-A734-74E2F109501F}" destId="{17C6A496-A3EE-4D54-B94F-11F8F433814A}" srcOrd="0" destOrd="0" parTransId="{8C5EF31A-D72A-4503-970D-086A07A8BAD9}" sibTransId="{973668E5-A97F-4D16-813F-5B30CCD53135}"/>
    <dgm:cxn modelId="{9BEDC21E-BF36-45C8-BE63-AE8C980DFD49}" type="presOf" srcId="{68E50337-9A6F-4459-BCB6-27CEF9114F0D}" destId="{C82C39D9-A497-4142-8AF5-F81627D9A055}" srcOrd="0" destOrd="0" presId="urn:microsoft.com/office/officeart/2005/8/layout/hierarchy2"/>
    <dgm:cxn modelId="{AB160D1C-1903-4023-B7C1-4322D23DC374}" srcId="{17C6A496-A3EE-4D54-B94F-11F8F433814A}" destId="{E828136D-08BD-4832-8DB2-E1FBBD14C653}" srcOrd="3" destOrd="0" parTransId="{C539D941-165B-4621-9B3D-353F578DDD29}" sibTransId="{37641474-6D74-42DC-BC4C-018ABD013AE6}"/>
    <dgm:cxn modelId="{1D0E05B5-3ABD-4C3F-B86E-D7E0916B27D8}" type="presOf" srcId="{C539D941-165B-4621-9B3D-353F578DDD29}" destId="{D2EBF7E0-B285-4D69-92AB-B24F2BBD9621}" srcOrd="1" destOrd="0" presId="urn:microsoft.com/office/officeart/2005/8/layout/hierarchy2"/>
    <dgm:cxn modelId="{207261BC-9776-4EE7-AC1B-813C588C3DFF}" srcId="{CF6916C0-0A18-4163-B2CA-1F0A1C0442A4}" destId="{E9F497EE-C43C-46CE-A734-74E2F109501F}" srcOrd="0" destOrd="0" parTransId="{5E2F5203-3ADA-47DA-B516-A69C11242160}" sibTransId="{2F7E53E3-55CA-4314-A21B-1A2BFA2117BC}"/>
    <dgm:cxn modelId="{3A03337C-6367-4A3F-9AB2-5361A48C37D6}" type="presOf" srcId="{E9F497EE-C43C-46CE-A734-74E2F109501F}" destId="{B480F9B6-4ECA-4A9E-87FB-ABA5B1853024}" srcOrd="0" destOrd="0" presId="urn:microsoft.com/office/officeart/2005/8/layout/hierarchy2"/>
    <dgm:cxn modelId="{EC6B920E-2645-4180-8931-F43A9114A462}" srcId="{17C6A496-A3EE-4D54-B94F-11F8F433814A}" destId="{CD28273D-E476-4082-AD37-23C18EC0515C}" srcOrd="1" destOrd="0" parTransId="{A490ED7B-F6AD-4C9A-A4D7-C89FFD9963BC}" sibTransId="{F6973B47-E7EA-48D2-B3FF-2948CBC3E66D}"/>
    <dgm:cxn modelId="{E4104F02-EB23-4CD4-94C5-919FB98B3236}" type="presOf" srcId="{8C5EF31A-D72A-4503-970D-086A07A8BAD9}" destId="{14E6BBCE-1B69-4D3F-B474-85B84CAC078B}" srcOrd="0" destOrd="0" presId="urn:microsoft.com/office/officeart/2005/8/layout/hierarchy2"/>
    <dgm:cxn modelId="{9308079F-7BF7-469D-AF6E-3E7E10ED97B2}" type="presOf" srcId="{B9133FC1-F36A-4BDF-A17D-08710F8F0866}" destId="{E875BC9E-A9C3-467A-A400-5324D1FD3C56}" srcOrd="0" destOrd="0" presId="urn:microsoft.com/office/officeart/2005/8/layout/hierarchy2"/>
    <dgm:cxn modelId="{97F9DF01-D738-47A5-996C-D951DEC23452}" type="presOf" srcId="{F18A20F0-21E5-4F30-B3CC-2B288EE5BB19}" destId="{321D6645-349B-4C28-AA2D-4FEF8F0D4CA0}" srcOrd="0" destOrd="0" presId="urn:microsoft.com/office/officeart/2005/8/layout/hierarchy2"/>
    <dgm:cxn modelId="{CB12BA99-5318-4E16-A897-6022D9F7150A}" type="presOf" srcId="{A490ED7B-F6AD-4C9A-A4D7-C89FFD9963BC}" destId="{020B9BBA-CAB7-4DEB-AE55-289C235CCD38}" srcOrd="1" destOrd="0" presId="urn:microsoft.com/office/officeart/2005/8/layout/hierarchy2"/>
    <dgm:cxn modelId="{381FDFDC-966A-4D12-B8E0-1F93A6E3467E}" srcId="{17C6A496-A3EE-4D54-B94F-11F8F433814A}" destId="{B9133FC1-F36A-4BDF-A17D-08710F8F0866}" srcOrd="2" destOrd="0" parTransId="{CDE5A14C-42C3-470D-B825-01FA5D784031}" sibTransId="{0504FFCC-665F-4496-AACE-1282DED8690C}"/>
    <dgm:cxn modelId="{B3864C10-A1FD-4719-92AD-545A26FC9FEF}" type="presOf" srcId="{B12F0EA6-417F-4991-A5B0-ED0A7D773780}" destId="{69AB6C0D-53AF-44AD-AD43-2547B81804C0}" srcOrd="0" destOrd="0" presId="urn:microsoft.com/office/officeart/2005/8/layout/hierarchy2"/>
    <dgm:cxn modelId="{3A8CC74C-4AB9-46F5-A048-E0134D8E4298}" srcId="{17C6A496-A3EE-4D54-B94F-11F8F433814A}" destId="{AF7EAA45-5C4A-4B1C-8659-ACC0DCE16CFA}" srcOrd="4" destOrd="0" parTransId="{B12F0EA6-417F-4991-A5B0-ED0A7D773780}" sibTransId="{1740AF30-FA1F-4BA0-957D-513315493D38}"/>
    <dgm:cxn modelId="{9A8DFD3B-E792-43F6-AC56-6C244D20EC45}" type="presOf" srcId="{C539D941-165B-4621-9B3D-353F578DDD29}" destId="{F560E0AC-42C9-485F-AF1D-E80316666663}" srcOrd="0" destOrd="0" presId="urn:microsoft.com/office/officeart/2005/8/layout/hierarchy2"/>
    <dgm:cxn modelId="{36DE79E5-CC34-433E-92AD-B8F26DB6D834}" type="presOf" srcId="{8C5EF31A-D72A-4503-970D-086A07A8BAD9}" destId="{D2D4E8CE-2B09-46A6-BD34-1DE5EF5A9D12}" srcOrd="1" destOrd="0" presId="urn:microsoft.com/office/officeart/2005/8/layout/hierarchy2"/>
    <dgm:cxn modelId="{4B00C2C1-6DD7-444F-8CDA-0D4573CCD3CC}" type="presOf" srcId="{144E19F1-34EB-491E-997C-526BFD9E778E}" destId="{F87B4467-D235-43C0-AB0C-EA5B99F45BE6}" srcOrd="1" destOrd="0" presId="urn:microsoft.com/office/officeart/2005/8/layout/hierarchy2"/>
    <dgm:cxn modelId="{B612D400-F4A8-4D49-A1D5-A59B57ACCF67}" type="presOf" srcId="{A263F85A-C89F-475B-B727-A73F9E74F55B}" destId="{664DEED5-EF95-4F39-AF14-C814B9414EB6}" srcOrd="1" destOrd="0" presId="urn:microsoft.com/office/officeart/2005/8/layout/hierarchy2"/>
    <dgm:cxn modelId="{4E630DA6-6D86-4C79-8220-648C58889970}" type="presOf" srcId="{CF6916C0-0A18-4163-B2CA-1F0A1C0442A4}" destId="{E945821E-3FB4-48C7-BD0B-CFBC8B7DD780}" srcOrd="0" destOrd="0" presId="urn:microsoft.com/office/officeart/2005/8/layout/hierarchy2"/>
    <dgm:cxn modelId="{1DD6C0A9-5110-4334-9209-87E3FEE2CDD9}" type="presOf" srcId="{E19DDFC0-51FA-478D-9A69-B37FFBB99B65}" destId="{94605E3B-2224-4DDE-BC97-54D17A9454AD}" srcOrd="0" destOrd="0" presId="urn:microsoft.com/office/officeart/2005/8/layout/hierarchy2"/>
    <dgm:cxn modelId="{7EBDA6DC-444B-447B-B6BF-C5555AA14C7C}" type="presOf" srcId="{144E19F1-34EB-491E-997C-526BFD9E778E}" destId="{8BF329C6-FCC5-4603-B856-1263AAB0DF37}" srcOrd="0" destOrd="0" presId="urn:microsoft.com/office/officeart/2005/8/layout/hierarchy2"/>
    <dgm:cxn modelId="{3CCE4C21-1DD6-49A8-BCA4-A69F24AB1792}" type="presOf" srcId="{E828136D-08BD-4832-8DB2-E1FBBD14C653}" destId="{05A78B50-BFE2-4701-9652-2AA594B5DDA8}" srcOrd="0" destOrd="0" presId="urn:microsoft.com/office/officeart/2005/8/layout/hierarchy2"/>
    <dgm:cxn modelId="{7F50686D-CD74-4219-ABD0-82FBE93B44F5}" type="presOf" srcId="{E19DDFC0-51FA-478D-9A69-B37FFBB99B65}" destId="{EBE90490-A936-4544-B08D-8AE5EA23BC83}" srcOrd="1" destOrd="0" presId="urn:microsoft.com/office/officeart/2005/8/layout/hierarchy2"/>
    <dgm:cxn modelId="{B5842198-3C7A-4832-A514-7C530C5BA4ED}" type="presOf" srcId="{9D85E0B3-B4F5-4A1A-8909-F15D6923BBF4}" destId="{6329BE7A-AAAA-4B57-9F6F-E91DAF77AAD9}" srcOrd="0" destOrd="0" presId="urn:microsoft.com/office/officeart/2005/8/layout/hierarchy2"/>
    <dgm:cxn modelId="{3CF460DA-8D9D-43BA-A393-2DC06EB6C199}" srcId="{E9F497EE-C43C-46CE-A734-74E2F109501F}" destId="{AE39D002-E15D-4574-AC86-AAFDAD9C8CB6}" srcOrd="1" destOrd="0" parTransId="{9D85E0B3-B4F5-4A1A-8909-F15D6923BBF4}" sibTransId="{F4B290F4-4111-4914-901C-3A52C806CF1C}"/>
    <dgm:cxn modelId="{139A1575-80A6-4397-BE86-DCF2F837306C}" type="presOf" srcId="{17C6A496-A3EE-4D54-B94F-11F8F433814A}" destId="{E502E162-5787-4756-859C-5A0B71F9C48D}" srcOrd="0" destOrd="0" presId="urn:microsoft.com/office/officeart/2005/8/layout/hierarchy2"/>
    <dgm:cxn modelId="{A55F9427-AE5D-42FA-9E6D-D09C57D60373}" type="presParOf" srcId="{E945821E-3FB4-48C7-BD0B-CFBC8B7DD780}" destId="{30702BF3-7440-453E-8406-8F2490404412}" srcOrd="0" destOrd="0" presId="urn:microsoft.com/office/officeart/2005/8/layout/hierarchy2"/>
    <dgm:cxn modelId="{825234E3-4326-4976-9073-FE1E2EF0EC74}" type="presParOf" srcId="{30702BF3-7440-453E-8406-8F2490404412}" destId="{B480F9B6-4ECA-4A9E-87FB-ABA5B1853024}" srcOrd="0" destOrd="0" presId="urn:microsoft.com/office/officeart/2005/8/layout/hierarchy2"/>
    <dgm:cxn modelId="{FE02ED43-A59C-415E-95E7-0E230BDAC333}" type="presParOf" srcId="{30702BF3-7440-453E-8406-8F2490404412}" destId="{E513EA12-FF9A-4C09-A783-3D374A5DA641}" srcOrd="1" destOrd="0" presId="urn:microsoft.com/office/officeart/2005/8/layout/hierarchy2"/>
    <dgm:cxn modelId="{789F379B-7EEA-4619-A18D-1BD9812D45DB}" type="presParOf" srcId="{E513EA12-FF9A-4C09-A783-3D374A5DA641}" destId="{14E6BBCE-1B69-4D3F-B474-85B84CAC078B}" srcOrd="0" destOrd="0" presId="urn:microsoft.com/office/officeart/2005/8/layout/hierarchy2"/>
    <dgm:cxn modelId="{A451634C-C5BC-4AA4-A980-736C66E4717C}" type="presParOf" srcId="{14E6BBCE-1B69-4D3F-B474-85B84CAC078B}" destId="{D2D4E8CE-2B09-46A6-BD34-1DE5EF5A9D12}" srcOrd="0" destOrd="0" presId="urn:microsoft.com/office/officeart/2005/8/layout/hierarchy2"/>
    <dgm:cxn modelId="{1B4F85B9-46AD-47C9-9581-202597E06A51}" type="presParOf" srcId="{E513EA12-FF9A-4C09-A783-3D374A5DA641}" destId="{9DE85BE6-4BA5-439A-877E-46B6BEBCDEFE}" srcOrd="1" destOrd="0" presId="urn:microsoft.com/office/officeart/2005/8/layout/hierarchy2"/>
    <dgm:cxn modelId="{6899B341-E027-46A8-81DC-4A4FEE668AD7}" type="presParOf" srcId="{9DE85BE6-4BA5-439A-877E-46B6BEBCDEFE}" destId="{E502E162-5787-4756-859C-5A0B71F9C48D}" srcOrd="0" destOrd="0" presId="urn:microsoft.com/office/officeart/2005/8/layout/hierarchy2"/>
    <dgm:cxn modelId="{F0B8BD0B-2873-4DB3-89A0-32A5AEB60CDD}" type="presParOf" srcId="{9DE85BE6-4BA5-439A-877E-46B6BEBCDEFE}" destId="{CD348C0A-CA3E-42A8-B2AF-178C4D32E077}" srcOrd="1" destOrd="0" presId="urn:microsoft.com/office/officeart/2005/8/layout/hierarchy2"/>
    <dgm:cxn modelId="{EC860E99-EDDC-424F-B9BB-F7F1F456FF2A}" type="presParOf" srcId="{CD348C0A-CA3E-42A8-B2AF-178C4D32E077}" destId="{94605E3B-2224-4DDE-BC97-54D17A9454AD}" srcOrd="0" destOrd="0" presId="urn:microsoft.com/office/officeart/2005/8/layout/hierarchy2"/>
    <dgm:cxn modelId="{1DEBDAD4-964A-40FE-B274-83BF97924D63}" type="presParOf" srcId="{94605E3B-2224-4DDE-BC97-54D17A9454AD}" destId="{EBE90490-A936-4544-B08D-8AE5EA23BC83}" srcOrd="0" destOrd="0" presId="urn:microsoft.com/office/officeart/2005/8/layout/hierarchy2"/>
    <dgm:cxn modelId="{4FFD1BCE-372D-464F-BCD1-8926F338FE71}" type="presParOf" srcId="{CD348C0A-CA3E-42A8-B2AF-178C4D32E077}" destId="{CB411C63-D925-4804-864E-4DD92BB7042F}" srcOrd="1" destOrd="0" presId="urn:microsoft.com/office/officeart/2005/8/layout/hierarchy2"/>
    <dgm:cxn modelId="{1917B88C-CB03-410A-ABD8-459855BC5946}" type="presParOf" srcId="{CB411C63-D925-4804-864E-4DD92BB7042F}" destId="{C82C39D9-A497-4142-8AF5-F81627D9A055}" srcOrd="0" destOrd="0" presId="urn:microsoft.com/office/officeart/2005/8/layout/hierarchy2"/>
    <dgm:cxn modelId="{79C2614F-C46D-4068-9A59-4DF34B653077}" type="presParOf" srcId="{CB411C63-D925-4804-864E-4DD92BB7042F}" destId="{A0150796-C63A-470C-A9FB-13F953216BBB}" srcOrd="1" destOrd="0" presId="urn:microsoft.com/office/officeart/2005/8/layout/hierarchy2"/>
    <dgm:cxn modelId="{4D45F253-2594-43B2-9A0A-0EFCC6BFC947}" type="presParOf" srcId="{CD348C0A-CA3E-42A8-B2AF-178C4D32E077}" destId="{F84E24D4-5C79-472E-8F91-2CA3D904B857}" srcOrd="2" destOrd="0" presId="urn:microsoft.com/office/officeart/2005/8/layout/hierarchy2"/>
    <dgm:cxn modelId="{6B292565-2251-456A-98F6-379BC2E333C2}" type="presParOf" srcId="{F84E24D4-5C79-472E-8F91-2CA3D904B857}" destId="{020B9BBA-CAB7-4DEB-AE55-289C235CCD38}" srcOrd="0" destOrd="0" presId="urn:microsoft.com/office/officeart/2005/8/layout/hierarchy2"/>
    <dgm:cxn modelId="{E308B584-2F0C-4B1A-B141-ECB27349103D}" type="presParOf" srcId="{CD348C0A-CA3E-42A8-B2AF-178C4D32E077}" destId="{308B9045-D011-4D15-87CB-0650874F0E50}" srcOrd="3" destOrd="0" presId="urn:microsoft.com/office/officeart/2005/8/layout/hierarchy2"/>
    <dgm:cxn modelId="{17340344-D11D-414C-81FA-45E8B594541F}" type="presParOf" srcId="{308B9045-D011-4D15-87CB-0650874F0E50}" destId="{C899F4EA-4E6E-47D2-819F-38E507138D0C}" srcOrd="0" destOrd="0" presId="urn:microsoft.com/office/officeart/2005/8/layout/hierarchy2"/>
    <dgm:cxn modelId="{D72FD7A1-A042-4A07-B240-8718A8F6D03C}" type="presParOf" srcId="{308B9045-D011-4D15-87CB-0650874F0E50}" destId="{91F311B3-CCDE-4255-AB87-49F2ECBBD66F}" srcOrd="1" destOrd="0" presId="urn:microsoft.com/office/officeart/2005/8/layout/hierarchy2"/>
    <dgm:cxn modelId="{AE2521A9-2F14-473C-AEA2-5C397B90E485}" type="presParOf" srcId="{CD348C0A-CA3E-42A8-B2AF-178C4D32E077}" destId="{BD8834D0-A742-474C-8DA4-F69FC5E118C0}" srcOrd="4" destOrd="0" presId="urn:microsoft.com/office/officeart/2005/8/layout/hierarchy2"/>
    <dgm:cxn modelId="{A6CCCC3B-2623-4CD5-B848-5500D1B27A63}" type="presParOf" srcId="{BD8834D0-A742-474C-8DA4-F69FC5E118C0}" destId="{2B9A5ABF-F558-4EA4-AF1A-AA2884D8324B}" srcOrd="0" destOrd="0" presId="urn:microsoft.com/office/officeart/2005/8/layout/hierarchy2"/>
    <dgm:cxn modelId="{E7853992-304A-46D1-BDE1-778868A35A95}" type="presParOf" srcId="{CD348C0A-CA3E-42A8-B2AF-178C4D32E077}" destId="{FDF9A186-9621-4893-97CA-412AA8AC1002}" srcOrd="5" destOrd="0" presId="urn:microsoft.com/office/officeart/2005/8/layout/hierarchy2"/>
    <dgm:cxn modelId="{1048BDEB-4452-4A00-A8C1-0BEC3C2E00B1}" type="presParOf" srcId="{FDF9A186-9621-4893-97CA-412AA8AC1002}" destId="{E875BC9E-A9C3-467A-A400-5324D1FD3C56}" srcOrd="0" destOrd="0" presId="urn:microsoft.com/office/officeart/2005/8/layout/hierarchy2"/>
    <dgm:cxn modelId="{F53004B7-055E-459A-B42C-A66FAD599DD5}" type="presParOf" srcId="{FDF9A186-9621-4893-97CA-412AA8AC1002}" destId="{8BDFFE43-4620-478A-A992-F60B47A046CF}" srcOrd="1" destOrd="0" presId="urn:microsoft.com/office/officeart/2005/8/layout/hierarchy2"/>
    <dgm:cxn modelId="{59449E6E-090C-4774-ADE1-3E95F0AA716D}" type="presParOf" srcId="{CD348C0A-CA3E-42A8-B2AF-178C4D32E077}" destId="{F560E0AC-42C9-485F-AF1D-E80316666663}" srcOrd="6" destOrd="0" presId="urn:microsoft.com/office/officeart/2005/8/layout/hierarchy2"/>
    <dgm:cxn modelId="{20661182-16F0-487A-A6C5-06A4189F207D}" type="presParOf" srcId="{F560E0AC-42C9-485F-AF1D-E80316666663}" destId="{D2EBF7E0-B285-4D69-92AB-B24F2BBD9621}" srcOrd="0" destOrd="0" presId="urn:microsoft.com/office/officeart/2005/8/layout/hierarchy2"/>
    <dgm:cxn modelId="{14C1D5D1-B4CF-4701-A6B4-8D640A2FE3EE}" type="presParOf" srcId="{CD348C0A-CA3E-42A8-B2AF-178C4D32E077}" destId="{056B8BAD-1050-4A61-8DFD-AA3CE67CDD42}" srcOrd="7" destOrd="0" presId="urn:microsoft.com/office/officeart/2005/8/layout/hierarchy2"/>
    <dgm:cxn modelId="{8C1A1E18-E4AB-4A95-9387-197BBA60E938}" type="presParOf" srcId="{056B8BAD-1050-4A61-8DFD-AA3CE67CDD42}" destId="{05A78B50-BFE2-4701-9652-2AA594B5DDA8}" srcOrd="0" destOrd="0" presId="urn:microsoft.com/office/officeart/2005/8/layout/hierarchy2"/>
    <dgm:cxn modelId="{53165690-A8A9-4A66-925D-01712AB0C985}" type="presParOf" srcId="{056B8BAD-1050-4A61-8DFD-AA3CE67CDD42}" destId="{955E9924-64AE-4361-85AF-2DC128F353FE}" srcOrd="1" destOrd="0" presId="urn:microsoft.com/office/officeart/2005/8/layout/hierarchy2"/>
    <dgm:cxn modelId="{84246A1C-BEA6-4458-B05E-3A5A8279F259}" type="presParOf" srcId="{CD348C0A-CA3E-42A8-B2AF-178C4D32E077}" destId="{69AB6C0D-53AF-44AD-AD43-2547B81804C0}" srcOrd="8" destOrd="0" presId="urn:microsoft.com/office/officeart/2005/8/layout/hierarchy2"/>
    <dgm:cxn modelId="{5214DCC4-1E66-4784-A42B-B832B6E542D4}" type="presParOf" srcId="{69AB6C0D-53AF-44AD-AD43-2547B81804C0}" destId="{B963874B-1B4B-4428-9491-ABED6CA84F05}" srcOrd="0" destOrd="0" presId="urn:microsoft.com/office/officeart/2005/8/layout/hierarchy2"/>
    <dgm:cxn modelId="{97E05B3D-8A1F-4E34-8B7F-720CCF30A1CA}" type="presParOf" srcId="{CD348C0A-CA3E-42A8-B2AF-178C4D32E077}" destId="{CB1428A1-33DD-4106-A688-243012131870}" srcOrd="9" destOrd="0" presId="urn:microsoft.com/office/officeart/2005/8/layout/hierarchy2"/>
    <dgm:cxn modelId="{2A7A2335-2D32-4F1A-A985-EE0F95C915C2}" type="presParOf" srcId="{CB1428A1-33DD-4106-A688-243012131870}" destId="{65D17722-3257-4FAF-8240-2E8E089E4065}" srcOrd="0" destOrd="0" presId="urn:microsoft.com/office/officeart/2005/8/layout/hierarchy2"/>
    <dgm:cxn modelId="{89896679-0D97-4DE0-BFB4-38B5C7C17422}" type="presParOf" srcId="{CB1428A1-33DD-4106-A688-243012131870}" destId="{D6496A9C-4024-4906-BBEE-F14104D1AF39}" srcOrd="1" destOrd="0" presId="urn:microsoft.com/office/officeart/2005/8/layout/hierarchy2"/>
    <dgm:cxn modelId="{99228121-5146-46F0-B823-68CD6F263ED1}" type="presParOf" srcId="{E513EA12-FF9A-4C09-A783-3D374A5DA641}" destId="{6329BE7A-AAAA-4B57-9F6F-E91DAF77AAD9}" srcOrd="2" destOrd="0" presId="urn:microsoft.com/office/officeart/2005/8/layout/hierarchy2"/>
    <dgm:cxn modelId="{0ECB7CEA-71E4-4F97-8D9F-261E60EFF0BA}" type="presParOf" srcId="{6329BE7A-AAAA-4B57-9F6F-E91DAF77AAD9}" destId="{8E079A60-477D-421C-AEAC-5776D63AF3F7}" srcOrd="0" destOrd="0" presId="urn:microsoft.com/office/officeart/2005/8/layout/hierarchy2"/>
    <dgm:cxn modelId="{45FBA636-93AE-480A-A7B2-47AB530533D8}" type="presParOf" srcId="{E513EA12-FF9A-4C09-A783-3D374A5DA641}" destId="{3B4F4B57-0505-45DB-A07B-5258BEB6AC24}" srcOrd="3" destOrd="0" presId="urn:microsoft.com/office/officeart/2005/8/layout/hierarchy2"/>
    <dgm:cxn modelId="{8D129D3A-0246-4199-8768-89D663166022}" type="presParOf" srcId="{3B4F4B57-0505-45DB-A07B-5258BEB6AC24}" destId="{8BC77CBD-56EC-43D8-82FB-89ACFC626252}" srcOrd="0" destOrd="0" presId="urn:microsoft.com/office/officeart/2005/8/layout/hierarchy2"/>
    <dgm:cxn modelId="{905B3603-A87A-4430-9BA6-871770C3A9AC}" type="presParOf" srcId="{3B4F4B57-0505-45DB-A07B-5258BEB6AC24}" destId="{1176432E-D8A5-4E30-88B8-0E9BA6881F8C}" srcOrd="1" destOrd="0" presId="urn:microsoft.com/office/officeart/2005/8/layout/hierarchy2"/>
    <dgm:cxn modelId="{C98B2876-F2CB-430F-9426-7A3EFD826811}" type="presParOf" srcId="{1176432E-D8A5-4E30-88B8-0E9BA6881F8C}" destId="{8BF329C6-FCC5-4603-B856-1263AAB0DF37}" srcOrd="0" destOrd="0" presId="urn:microsoft.com/office/officeart/2005/8/layout/hierarchy2"/>
    <dgm:cxn modelId="{8A0B8ABB-4F34-4402-8F33-699E7D3600B2}" type="presParOf" srcId="{8BF329C6-FCC5-4603-B856-1263AAB0DF37}" destId="{F87B4467-D235-43C0-AB0C-EA5B99F45BE6}" srcOrd="0" destOrd="0" presId="urn:microsoft.com/office/officeart/2005/8/layout/hierarchy2"/>
    <dgm:cxn modelId="{C6E4A9C4-44A6-4E1A-AB73-933F13ED3172}" type="presParOf" srcId="{1176432E-D8A5-4E30-88B8-0E9BA6881F8C}" destId="{9783959E-3186-497F-860D-264C1C4A2E63}" srcOrd="1" destOrd="0" presId="urn:microsoft.com/office/officeart/2005/8/layout/hierarchy2"/>
    <dgm:cxn modelId="{A1108D94-CB1E-4863-8F5D-EC1DCB9B7659}" type="presParOf" srcId="{9783959E-3186-497F-860D-264C1C4A2E63}" destId="{321D6645-349B-4C28-AA2D-4FEF8F0D4CA0}" srcOrd="0" destOrd="0" presId="urn:microsoft.com/office/officeart/2005/8/layout/hierarchy2"/>
    <dgm:cxn modelId="{DF1A71F1-D2CB-4B2A-BE00-63FA854F0306}" type="presParOf" srcId="{9783959E-3186-497F-860D-264C1C4A2E63}" destId="{9658C403-18AE-4FC7-86E9-F6D4BDD2EE15}" srcOrd="1" destOrd="0" presId="urn:microsoft.com/office/officeart/2005/8/layout/hierarchy2"/>
    <dgm:cxn modelId="{321E81CE-F294-46A9-8F6B-5898A3453FBE}" type="presParOf" srcId="{E513EA12-FF9A-4C09-A783-3D374A5DA641}" destId="{29BD1588-9877-4B2B-9A23-0F4946C23370}" srcOrd="4" destOrd="0" presId="urn:microsoft.com/office/officeart/2005/8/layout/hierarchy2"/>
    <dgm:cxn modelId="{120686C2-7AB6-446C-BABA-A989D7C3B60E}" type="presParOf" srcId="{29BD1588-9877-4B2B-9A23-0F4946C23370}" destId="{664DEED5-EF95-4F39-AF14-C814B9414EB6}" srcOrd="0" destOrd="0" presId="urn:microsoft.com/office/officeart/2005/8/layout/hierarchy2"/>
    <dgm:cxn modelId="{D9E98185-2A4C-4921-A9B6-64C769453E40}" type="presParOf" srcId="{E513EA12-FF9A-4C09-A783-3D374A5DA641}" destId="{68AA5E05-7701-4ECF-9F97-234F410A3433}" srcOrd="5" destOrd="0" presId="urn:microsoft.com/office/officeart/2005/8/layout/hierarchy2"/>
    <dgm:cxn modelId="{CC72750A-C6D0-4E23-8FAF-D68113A02342}" type="presParOf" srcId="{68AA5E05-7701-4ECF-9F97-234F410A3433}" destId="{333B0F49-4A3C-484C-AF67-D482B831AE35}" srcOrd="0" destOrd="0" presId="urn:microsoft.com/office/officeart/2005/8/layout/hierarchy2"/>
    <dgm:cxn modelId="{6D071685-85F0-4B1E-9E3F-7C96D06A53C8}" type="presParOf" srcId="{68AA5E05-7701-4ECF-9F97-234F410A3433}" destId="{34038BEC-F0A8-420D-8DA8-47B2FE78D84A}" srcOrd="1" destOrd="0" presId="urn:microsoft.com/office/officeart/2005/8/layout/hierarchy2"/>
    <dgm:cxn modelId="{CFBC6D8E-9737-47D8-8D86-706DFC61045F}" type="presParOf" srcId="{34038BEC-F0A8-420D-8DA8-47B2FE78D84A}" destId="{7E31B799-D30F-4DF4-8A06-92E7A516505F}" srcOrd="0" destOrd="0" presId="urn:microsoft.com/office/officeart/2005/8/layout/hierarchy2"/>
    <dgm:cxn modelId="{FB35AE6B-365C-4DC2-90A7-AC52FB6D8A77}" type="presParOf" srcId="{7E31B799-D30F-4DF4-8A06-92E7A516505F}" destId="{5A705878-646C-4F20-B441-8C110A438D33}" srcOrd="0" destOrd="0" presId="urn:microsoft.com/office/officeart/2005/8/layout/hierarchy2"/>
    <dgm:cxn modelId="{F3F4EE3D-B715-40F1-BFBB-6835465A8CC8}" type="presParOf" srcId="{34038BEC-F0A8-420D-8DA8-47B2FE78D84A}" destId="{A08BF82C-DECF-46FC-BD71-0AFCF7E1342F}" srcOrd="1" destOrd="0" presId="urn:microsoft.com/office/officeart/2005/8/layout/hierarchy2"/>
    <dgm:cxn modelId="{CB946230-3DF5-4AE1-BC71-3F24BD6790E2}" type="presParOf" srcId="{A08BF82C-DECF-46FC-BD71-0AFCF7E1342F}" destId="{310A924B-7651-4C3C-AEC4-664D59916DF7}" srcOrd="0" destOrd="0" presId="urn:microsoft.com/office/officeart/2005/8/layout/hierarchy2"/>
    <dgm:cxn modelId="{2067CB31-6907-4C39-A133-12603B5BDBFC}" type="presParOf" srcId="{A08BF82C-DECF-46FC-BD71-0AFCF7E1342F}" destId="{75B62910-701D-4F13-9A66-B3748233B0D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7866B-CA0B-4782-894F-308ED1AB2A0B}">
      <dsp:nvSpPr>
        <dsp:cNvPr id="0" name=""/>
        <dsp:cNvSpPr/>
      </dsp:nvSpPr>
      <dsp:spPr>
        <a:xfrm>
          <a:off x="433" y="1137173"/>
          <a:ext cx="1440200" cy="72010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Diagnóstico colaborativo</a:t>
          </a:r>
          <a:endParaRPr lang="es-ES" sz="1200" kern="1200" dirty="0"/>
        </a:p>
      </dsp:txBody>
      <dsp:txXfrm>
        <a:off x="21524" y="1158264"/>
        <a:ext cx="1398018" cy="677918"/>
      </dsp:txXfrm>
    </dsp:sp>
    <dsp:sp modelId="{91DB07C0-D948-4AE7-9984-D2C23DCECEB3}">
      <dsp:nvSpPr>
        <dsp:cNvPr id="0" name=""/>
        <dsp:cNvSpPr/>
      </dsp:nvSpPr>
      <dsp:spPr>
        <a:xfrm rot="19457599">
          <a:off x="1373951" y="1268552"/>
          <a:ext cx="709445" cy="43286"/>
        </a:xfrm>
        <a:custGeom>
          <a:avLst/>
          <a:gdLst/>
          <a:ahLst/>
          <a:cxnLst/>
          <a:rect l="0" t="0" r="0" b="0"/>
          <a:pathLst>
            <a:path>
              <a:moveTo>
                <a:pt x="0" y="21643"/>
              </a:moveTo>
              <a:lnTo>
                <a:pt x="709445" y="2164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710938" y="1272459"/>
        <a:ext cx="35472" cy="35472"/>
      </dsp:txXfrm>
    </dsp:sp>
    <dsp:sp modelId="{0C3E8738-4C83-471A-A54D-FFA5115BF727}">
      <dsp:nvSpPr>
        <dsp:cNvPr id="0" name=""/>
        <dsp:cNvSpPr/>
      </dsp:nvSpPr>
      <dsp:spPr>
        <a:xfrm>
          <a:off x="2016714" y="723116"/>
          <a:ext cx="1440200" cy="72010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Voces de las y los estudiantes.</a:t>
          </a:r>
          <a:endParaRPr lang="es-ES" sz="1200" kern="1200" dirty="0"/>
        </a:p>
      </dsp:txBody>
      <dsp:txXfrm>
        <a:off x="2037805" y="744207"/>
        <a:ext cx="1398018" cy="677918"/>
      </dsp:txXfrm>
    </dsp:sp>
    <dsp:sp modelId="{91F62E7A-11D3-42E4-962F-FFC02F5B5A9E}">
      <dsp:nvSpPr>
        <dsp:cNvPr id="0" name=""/>
        <dsp:cNvSpPr/>
      </dsp:nvSpPr>
      <dsp:spPr>
        <a:xfrm rot="2142401">
          <a:off x="1373951" y="1682609"/>
          <a:ext cx="709445" cy="43286"/>
        </a:xfrm>
        <a:custGeom>
          <a:avLst/>
          <a:gdLst/>
          <a:ahLst/>
          <a:cxnLst/>
          <a:rect l="0" t="0" r="0" b="0"/>
          <a:pathLst>
            <a:path>
              <a:moveTo>
                <a:pt x="0" y="21643"/>
              </a:moveTo>
              <a:lnTo>
                <a:pt x="709445" y="2164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710938" y="1686516"/>
        <a:ext cx="35472" cy="35472"/>
      </dsp:txXfrm>
    </dsp:sp>
    <dsp:sp modelId="{588BDF87-8FDD-478A-B1C7-DD00CC742DAA}">
      <dsp:nvSpPr>
        <dsp:cNvPr id="0" name=""/>
        <dsp:cNvSpPr/>
      </dsp:nvSpPr>
      <dsp:spPr>
        <a:xfrm>
          <a:off x="2016714" y="1551231"/>
          <a:ext cx="1440200" cy="72010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Reuniones colaborativas de reflexión pedagógica</a:t>
          </a:r>
        </a:p>
      </dsp:txBody>
      <dsp:txXfrm>
        <a:off x="2037805" y="1572322"/>
        <a:ext cx="1398018" cy="677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0F9B6-4ECA-4A9E-87FB-ABA5B1853024}">
      <dsp:nvSpPr>
        <dsp:cNvPr id="0" name=""/>
        <dsp:cNvSpPr/>
      </dsp:nvSpPr>
      <dsp:spPr>
        <a:xfrm>
          <a:off x="170611" y="473154"/>
          <a:ext cx="1229749" cy="84920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Aprendizaje basado en retos</a:t>
          </a:r>
          <a:endParaRPr lang="es-ES" sz="1200" kern="1200" dirty="0"/>
        </a:p>
      </dsp:txBody>
      <dsp:txXfrm>
        <a:off x="195483" y="498026"/>
        <a:ext cx="1180005" cy="799465"/>
      </dsp:txXfrm>
    </dsp:sp>
    <dsp:sp modelId="{14E6BBCE-1B69-4D3F-B474-85B84CAC078B}">
      <dsp:nvSpPr>
        <dsp:cNvPr id="0" name=""/>
        <dsp:cNvSpPr/>
      </dsp:nvSpPr>
      <dsp:spPr>
        <a:xfrm rot="3691408">
          <a:off x="1133889" y="1334067"/>
          <a:ext cx="1018621" cy="22763"/>
        </a:xfrm>
        <a:custGeom>
          <a:avLst/>
          <a:gdLst/>
          <a:ahLst/>
          <a:cxnLst/>
          <a:rect l="0" t="0" r="0" b="0"/>
          <a:pathLst>
            <a:path>
              <a:moveTo>
                <a:pt x="0" y="11381"/>
              </a:moveTo>
              <a:lnTo>
                <a:pt x="1018621" y="113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17734" y="1319983"/>
        <a:ext cx="50931" cy="50931"/>
      </dsp:txXfrm>
    </dsp:sp>
    <dsp:sp modelId="{E502E162-5787-4756-859C-5A0B71F9C48D}">
      <dsp:nvSpPr>
        <dsp:cNvPr id="0" name=""/>
        <dsp:cNvSpPr/>
      </dsp:nvSpPr>
      <dsp:spPr>
        <a:xfrm>
          <a:off x="1886038" y="1485702"/>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Reto curricular</a:t>
          </a:r>
          <a:endParaRPr lang="es-ES" sz="1000" kern="1200" dirty="0"/>
        </a:p>
      </dsp:txBody>
      <dsp:txXfrm>
        <a:off x="1904047" y="1503711"/>
        <a:ext cx="1193731" cy="578856"/>
      </dsp:txXfrm>
    </dsp:sp>
    <dsp:sp modelId="{94605E3B-2224-4DDE-BC97-54D17A9454AD}">
      <dsp:nvSpPr>
        <dsp:cNvPr id="0" name=""/>
        <dsp:cNvSpPr/>
      </dsp:nvSpPr>
      <dsp:spPr>
        <a:xfrm rot="20744605">
          <a:off x="3109792" y="1733816"/>
          <a:ext cx="389352" cy="22763"/>
        </a:xfrm>
        <a:custGeom>
          <a:avLst/>
          <a:gdLst/>
          <a:ahLst/>
          <a:cxnLst/>
          <a:rect l="0" t="0" r="0" b="0"/>
          <a:pathLst>
            <a:path>
              <a:moveTo>
                <a:pt x="0" y="11381"/>
              </a:moveTo>
              <a:lnTo>
                <a:pt x="389352" y="1138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94735" y="1735464"/>
        <a:ext cx="19467" cy="19467"/>
      </dsp:txXfrm>
    </dsp:sp>
    <dsp:sp modelId="{C82C39D9-A497-4142-8AF5-F81627D9A055}">
      <dsp:nvSpPr>
        <dsp:cNvPr id="0" name=""/>
        <dsp:cNvSpPr/>
      </dsp:nvSpPr>
      <dsp:spPr>
        <a:xfrm>
          <a:off x="3493149" y="1389818"/>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Empatizar</a:t>
          </a:r>
          <a:endParaRPr lang="es-ES" sz="1000" kern="1200" dirty="0"/>
        </a:p>
      </dsp:txBody>
      <dsp:txXfrm>
        <a:off x="3511158" y="1407827"/>
        <a:ext cx="1193731" cy="578856"/>
      </dsp:txXfrm>
    </dsp:sp>
    <dsp:sp modelId="{F84E24D4-5C79-472E-8F91-2CA3D904B857}">
      <dsp:nvSpPr>
        <dsp:cNvPr id="0" name=""/>
        <dsp:cNvSpPr/>
      </dsp:nvSpPr>
      <dsp:spPr>
        <a:xfrm rot="4437365">
          <a:off x="2621769" y="2437866"/>
          <a:ext cx="1365398" cy="22763"/>
        </a:xfrm>
        <a:custGeom>
          <a:avLst/>
          <a:gdLst/>
          <a:ahLst/>
          <a:cxnLst/>
          <a:rect l="0" t="0" r="0" b="0"/>
          <a:pathLst>
            <a:path>
              <a:moveTo>
                <a:pt x="0" y="11381"/>
              </a:moveTo>
              <a:lnTo>
                <a:pt x="1365398" y="1138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70333" y="2415113"/>
        <a:ext cx="68269" cy="68269"/>
      </dsp:txXfrm>
    </dsp:sp>
    <dsp:sp modelId="{C899F4EA-4E6E-47D2-819F-38E507138D0C}">
      <dsp:nvSpPr>
        <dsp:cNvPr id="0" name=""/>
        <dsp:cNvSpPr/>
      </dsp:nvSpPr>
      <dsp:spPr>
        <a:xfrm>
          <a:off x="3493149" y="2797919"/>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Idear</a:t>
          </a:r>
          <a:endParaRPr lang="es-ES" sz="1000" kern="1200" dirty="0"/>
        </a:p>
      </dsp:txBody>
      <dsp:txXfrm>
        <a:off x="3511158" y="2815928"/>
        <a:ext cx="1193731" cy="578856"/>
      </dsp:txXfrm>
    </dsp:sp>
    <dsp:sp modelId="{BD8834D0-A742-474C-8DA4-F69FC5E118C0}">
      <dsp:nvSpPr>
        <dsp:cNvPr id="0" name=""/>
        <dsp:cNvSpPr/>
      </dsp:nvSpPr>
      <dsp:spPr>
        <a:xfrm rot="3486043">
          <a:off x="2947408" y="2084894"/>
          <a:ext cx="714120" cy="22763"/>
        </a:xfrm>
        <a:custGeom>
          <a:avLst/>
          <a:gdLst/>
          <a:ahLst/>
          <a:cxnLst/>
          <a:rect l="0" t="0" r="0" b="0"/>
          <a:pathLst>
            <a:path>
              <a:moveTo>
                <a:pt x="0" y="11381"/>
              </a:moveTo>
              <a:lnTo>
                <a:pt x="714120" y="1138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86615" y="2078423"/>
        <a:ext cx="35706" cy="35706"/>
      </dsp:txXfrm>
    </dsp:sp>
    <dsp:sp modelId="{E875BC9E-A9C3-467A-A400-5324D1FD3C56}">
      <dsp:nvSpPr>
        <dsp:cNvPr id="0" name=""/>
        <dsp:cNvSpPr/>
      </dsp:nvSpPr>
      <dsp:spPr>
        <a:xfrm>
          <a:off x="3493149" y="2091975"/>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Definir</a:t>
          </a:r>
          <a:endParaRPr lang="es-ES" sz="1000" kern="1200" dirty="0"/>
        </a:p>
      </dsp:txBody>
      <dsp:txXfrm>
        <a:off x="3511158" y="2109984"/>
        <a:ext cx="1193731" cy="578856"/>
      </dsp:txXfrm>
    </dsp:sp>
    <dsp:sp modelId="{F560E0AC-42C9-485F-AF1D-E80316666663}">
      <dsp:nvSpPr>
        <dsp:cNvPr id="0" name=""/>
        <dsp:cNvSpPr/>
      </dsp:nvSpPr>
      <dsp:spPr>
        <a:xfrm rot="4899442">
          <a:off x="1960685" y="3118603"/>
          <a:ext cx="2702286" cy="22763"/>
        </a:xfrm>
        <a:custGeom>
          <a:avLst/>
          <a:gdLst/>
          <a:ahLst/>
          <a:cxnLst/>
          <a:rect l="0" t="0" r="0" b="0"/>
          <a:pathLst>
            <a:path>
              <a:moveTo>
                <a:pt x="0" y="11381"/>
              </a:moveTo>
              <a:lnTo>
                <a:pt x="2702286" y="1138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3244271" y="3062428"/>
        <a:ext cx="135114" cy="135114"/>
      </dsp:txXfrm>
    </dsp:sp>
    <dsp:sp modelId="{05A78B50-BFE2-4701-9652-2AA594B5DDA8}">
      <dsp:nvSpPr>
        <dsp:cNvPr id="0" name=""/>
        <dsp:cNvSpPr/>
      </dsp:nvSpPr>
      <dsp:spPr>
        <a:xfrm>
          <a:off x="3507869" y="4159393"/>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Testera y Comunicar</a:t>
          </a:r>
          <a:endParaRPr lang="es-ES" sz="1000" kern="1200" dirty="0"/>
        </a:p>
      </dsp:txBody>
      <dsp:txXfrm>
        <a:off x="3525878" y="4177402"/>
        <a:ext cx="1193731" cy="578856"/>
      </dsp:txXfrm>
    </dsp:sp>
    <dsp:sp modelId="{69AB6C0D-53AF-44AD-AD43-2547B81804C0}">
      <dsp:nvSpPr>
        <dsp:cNvPr id="0" name=""/>
        <dsp:cNvSpPr/>
      </dsp:nvSpPr>
      <dsp:spPr>
        <a:xfrm rot="4729804">
          <a:off x="2300512" y="2773760"/>
          <a:ext cx="2022313" cy="22763"/>
        </a:xfrm>
        <a:custGeom>
          <a:avLst/>
          <a:gdLst/>
          <a:ahLst/>
          <a:cxnLst/>
          <a:rect l="0" t="0" r="0" b="0"/>
          <a:pathLst>
            <a:path>
              <a:moveTo>
                <a:pt x="0" y="11381"/>
              </a:moveTo>
              <a:lnTo>
                <a:pt x="2022313" y="1138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3261111" y="2734584"/>
        <a:ext cx="101115" cy="101115"/>
      </dsp:txXfrm>
    </dsp:sp>
    <dsp:sp modelId="{65D17722-3257-4FAF-8240-2E8E089E4065}">
      <dsp:nvSpPr>
        <dsp:cNvPr id="0" name=""/>
        <dsp:cNvSpPr/>
      </dsp:nvSpPr>
      <dsp:spPr>
        <a:xfrm>
          <a:off x="3507549" y="3469706"/>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Prototipar</a:t>
          </a:r>
          <a:endParaRPr lang="es-ES" sz="1000" kern="1200" dirty="0"/>
        </a:p>
      </dsp:txBody>
      <dsp:txXfrm>
        <a:off x="3525558" y="3487715"/>
        <a:ext cx="1193731" cy="578856"/>
      </dsp:txXfrm>
    </dsp:sp>
    <dsp:sp modelId="{6329BE7A-AAAA-4B57-9F6F-E91DAF77AAD9}">
      <dsp:nvSpPr>
        <dsp:cNvPr id="0" name=""/>
        <dsp:cNvSpPr/>
      </dsp:nvSpPr>
      <dsp:spPr>
        <a:xfrm rot="847914">
          <a:off x="1392792" y="947440"/>
          <a:ext cx="500200" cy="22763"/>
        </a:xfrm>
        <a:custGeom>
          <a:avLst/>
          <a:gdLst/>
          <a:ahLst/>
          <a:cxnLst/>
          <a:rect l="0" t="0" r="0" b="0"/>
          <a:pathLst>
            <a:path>
              <a:moveTo>
                <a:pt x="0" y="11381"/>
              </a:moveTo>
              <a:lnTo>
                <a:pt x="500200" y="113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30387" y="946317"/>
        <a:ext cx="25010" cy="25010"/>
      </dsp:txXfrm>
    </dsp:sp>
    <dsp:sp modelId="{8BC77CBD-56EC-43D8-82FB-89ACFC626252}">
      <dsp:nvSpPr>
        <dsp:cNvPr id="0" name=""/>
        <dsp:cNvSpPr/>
      </dsp:nvSpPr>
      <dsp:spPr>
        <a:xfrm>
          <a:off x="1885423" y="712448"/>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Mini-reto</a:t>
          </a:r>
          <a:endParaRPr lang="es-ES" sz="1000" kern="1200" dirty="0"/>
        </a:p>
      </dsp:txBody>
      <dsp:txXfrm>
        <a:off x="1903432" y="730457"/>
        <a:ext cx="1193731" cy="578856"/>
      </dsp:txXfrm>
    </dsp:sp>
    <dsp:sp modelId="{8BF329C6-FCC5-4603-B856-1263AAB0DF37}">
      <dsp:nvSpPr>
        <dsp:cNvPr id="0" name=""/>
        <dsp:cNvSpPr/>
      </dsp:nvSpPr>
      <dsp:spPr>
        <a:xfrm rot="21547212">
          <a:off x="3115151" y="1005601"/>
          <a:ext cx="378020" cy="22763"/>
        </a:xfrm>
        <a:custGeom>
          <a:avLst/>
          <a:gdLst/>
          <a:ahLst/>
          <a:cxnLst/>
          <a:rect l="0" t="0" r="0" b="0"/>
          <a:pathLst>
            <a:path>
              <a:moveTo>
                <a:pt x="0" y="11381"/>
              </a:moveTo>
              <a:lnTo>
                <a:pt x="378020" y="1138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94710" y="1007532"/>
        <a:ext cx="18901" cy="18901"/>
      </dsp:txXfrm>
    </dsp:sp>
    <dsp:sp modelId="{321D6645-349B-4C28-AA2D-4FEF8F0D4CA0}">
      <dsp:nvSpPr>
        <dsp:cNvPr id="0" name=""/>
        <dsp:cNvSpPr/>
      </dsp:nvSpPr>
      <dsp:spPr>
        <a:xfrm>
          <a:off x="3493149" y="706643"/>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Mayor complejidad/ habilidades de nivel superior</a:t>
          </a:r>
          <a:endParaRPr lang="es-ES" sz="1000" kern="1200" dirty="0"/>
        </a:p>
      </dsp:txBody>
      <dsp:txXfrm>
        <a:off x="3511158" y="724652"/>
        <a:ext cx="1193731" cy="578856"/>
      </dsp:txXfrm>
    </dsp:sp>
    <dsp:sp modelId="{29BD1588-9877-4B2B-9A23-0F4946C23370}">
      <dsp:nvSpPr>
        <dsp:cNvPr id="0" name=""/>
        <dsp:cNvSpPr/>
      </dsp:nvSpPr>
      <dsp:spPr>
        <a:xfrm rot="18616965">
          <a:off x="1263611" y="591216"/>
          <a:ext cx="773823" cy="22763"/>
        </a:xfrm>
        <a:custGeom>
          <a:avLst/>
          <a:gdLst/>
          <a:ahLst/>
          <a:cxnLst/>
          <a:rect l="0" t="0" r="0" b="0"/>
          <a:pathLst>
            <a:path>
              <a:moveTo>
                <a:pt x="0" y="11381"/>
              </a:moveTo>
              <a:lnTo>
                <a:pt x="773823" y="113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31177" y="583252"/>
        <a:ext cx="38691" cy="38691"/>
      </dsp:txXfrm>
    </dsp:sp>
    <dsp:sp modelId="{333B0F49-4A3C-484C-AF67-D482B831AE35}">
      <dsp:nvSpPr>
        <dsp:cNvPr id="0" name=""/>
        <dsp:cNvSpPr/>
      </dsp:nvSpPr>
      <dsp:spPr>
        <a:xfrm>
          <a:off x="1900685" y="0"/>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Nano-reto</a:t>
          </a:r>
          <a:endParaRPr lang="es-ES" sz="1000" kern="1200" dirty="0"/>
        </a:p>
      </dsp:txBody>
      <dsp:txXfrm>
        <a:off x="1918694" y="18009"/>
        <a:ext cx="1193731" cy="578856"/>
      </dsp:txXfrm>
    </dsp:sp>
    <dsp:sp modelId="{7E31B799-D30F-4DF4-8A06-92E7A516505F}">
      <dsp:nvSpPr>
        <dsp:cNvPr id="0" name=""/>
        <dsp:cNvSpPr/>
      </dsp:nvSpPr>
      <dsp:spPr>
        <a:xfrm>
          <a:off x="3130434" y="296055"/>
          <a:ext cx="362714" cy="22763"/>
        </a:xfrm>
        <a:custGeom>
          <a:avLst/>
          <a:gdLst/>
          <a:ahLst/>
          <a:cxnLst/>
          <a:rect l="0" t="0" r="0" b="0"/>
          <a:pathLst>
            <a:path>
              <a:moveTo>
                <a:pt x="0" y="11381"/>
              </a:moveTo>
              <a:lnTo>
                <a:pt x="362714" y="1138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02724" y="298369"/>
        <a:ext cx="18135" cy="18135"/>
      </dsp:txXfrm>
    </dsp:sp>
    <dsp:sp modelId="{310A924B-7651-4C3C-AEC4-664D59916DF7}">
      <dsp:nvSpPr>
        <dsp:cNvPr id="0" name=""/>
        <dsp:cNvSpPr/>
      </dsp:nvSpPr>
      <dsp:spPr>
        <a:xfrm>
          <a:off x="3493149" y="0"/>
          <a:ext cx="1229749" cy="6148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Habilidades o conocimientos específicos.</a:t>
          </a:r>
          <a:endParaRPr lang="es-ES" sz="1000" kern="1200" dirty="0"/>
        </a:p>
      </dsp:txBody>
      <dsp:txXfrm>
        <a:off x="3511158" y="18009"/>
        <a:ext cx="1193731" cy="5788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CL"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c6a80eac8f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c6a80eac8f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da17201527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9" name="Google Shape;489;g2da17201527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73a1be055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273a1be055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d9cd420e46_16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g2d9cd420e46_16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d9cd420e46_16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d9cd420e46_16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d9cd420e46_16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g2d9cd420e46_16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d9cd420e46_16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0" name="Google Shape;420;g2d9cd420e46_16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d9cd420e46_16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1" name="Google Shape;431;g2d9cd420e46_16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d9cd420e46_18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5" name="Google Shape;445;g2d9cd420e46_18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d9cd420e46_18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6" name="Google Shape;456;g2d9cd420e46_18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da1720152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2da1720152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Portadilla">
  <p:cSld name="2_Portadilla">
    <p:spTree>
      <p:nvGrpSpPr>
        <p:cNvPr id="1" name="Shape 15"/>
        <p:cNvGrpSpPr/>
        <p:nvPr/>
      </p:nvGrpSpPr>
      <p:grpSpPr>
        <a:xfrm>
          <a:off x="0" y="0"/>
          <a:ext cx="0" cy="0"/>
          <a:chOff x="0" y="0"/>
          <a:chExt cx="0" cy="0"/>
        </a:xfrm>
      </p:grpSpPr>
      <p:sp>
        <p:nvSpPr>
          <p:cNvPr id="16" name="Google Shape;16;g2c2dbbf5c05_1_13"/>
          <p:cNvSpPr txBox="1">
            <a:spLocks noGrp="1"/>
          </p:cNvSpPr>
          <p:nvPr>
            <p:ph type="title"/>
          </p:nvPr>
        </p:nvSpPr>
        <p:spPr>
          <a:xfrm>
            <a:off x="838200" y="2279843"/>
            <a:ext cx="10515600" cy="83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B4581"/>
              </a:buClr>
              <a:buSzPts val="4600"/>
              <a:buFont typeface="Verdana"/>
              <a:buNone/>
              <a:defRPr sz="4600" b="1" i="0">
                <a:solidFill>
                  <a:srgbClr val="0B458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2c2dbbf5c05_1_13"/>
          <p:cNvSpPr txBox="1">
            <a:spLocks noGrp="1"/>
          </p:cNvSpPr>
          <p:nvPr>
            <p:ph type="body" idx="1"/>
          </p:nvPr>
        </p:nvSpPr>
        <p:spPr>
          <a:xfrm>
            <a:off x="4201159" y="3264816"/>
            <a:ext cx="3789600" cy="346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B4581"/>
              </a:buClr>
              <a:buSzPts val="2000"/>
              <a:buNone/>
              <a:defRPr sz="2000">
                <a:solidFill>
                  <a:srgbClr val="0B458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7"/>
        <p:cNvGrpSpPr/>
        <p:nvPr/>
      </p:nvGrpSpPr>
      <p:grpSpPr>
        <a:xfrm>
          <a:off x="0" y="0"/>
          <a:ext cx="0" cy="0"/>
          <a:chOff x="0" y="0"/>
          <a:chExt cx="0" cy="0"/>
        </a:xfrm>
      </p:grpSpPr>
      <p:sp>
        <p:nvSpPr>
          <p:cNvPr id="68" name="Google Shape;68;g2c04953ba07_0_4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2c04953ba07_0_4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2c04953ba07_0_4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1"/>
        <p:cNvGrpSpPr/>
        <p:nvPr/>
      </p:nvGrpSpPr>
      <p:grpSpPr>
        <a:xfrm>
          <a:off x="0" y="0"/>
          <a:ext cx="0" cy="0"/>
          <a:chOff x="0" y="0"/>
          <a:chExt cx="0" cy="0"/>
        </a:xfrm>
      </p:grpSpPr>
      <p:sp>
        <p:nvSpPr>
          <p:cNvPr id="72" name="Google Shape;72;g2c04953ba07_0_40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2c04953ba07_0_407"/>
          <p:cNvSpPr>
            <a:spLocks noGrp="1"/>
          </p:cNvSpPr>
          <p:nvPr>
            <p:ph type="pic" idx="2"/>
          </p:nvPr>
        </p:nvSpPr>
        <p:spPr>
          <a:xfrm>
            <a:off x="5183188" y="987425"/>
            <a:ext cx="6172200" cy="4873500"/>
          </a:xfrm>
          <a:prstGeom prst="rect">
            <a:avLst/>
          </a:prstGeom>
          <a:noFill/>
          <a:ln>
            <a:noFill/>
          </a:ln>
        </p:spPr>
      </p:sp>
      <p:sp>
        <p:nvSpPr>
          <p:cNvPr id="74" name="Google Shape;74;g2c04953ba07_0_40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g2c04953ba07_0_40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2c04953ba07_0_40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2c04953ba07_0_4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8"/>
        <p:cNvGrpSpPr/>
        <p:nvPr/>
      </p:nvGrpSpPr>
      <p:grpSpPr>
        <a:xfrm>
          <a:off x="0" y="0"/>
          <a:ext cx="0" cy="0"/>
          <a:chOff x="0" y="0"/>
          <a:chExt cx="0" cy="0"/>
        </a:xfrm>
      </p:grpSpPr>
      <p:sp>
        <p:nvSpPr>
          <p:cNvPr id="79" name="Google Shape;79;g2c04953ba07_0_4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2c04953ba07_0_41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g2c04953ba07_0_4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2c04953ba07_0_4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2c04953ba07_0_4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4"/>
        <p:cNvGrpSpPr/>
        <p:nvPr/>
      </p:nvGrpSpPr>
      <p:grpSpPr>
        <a:xfrm>
          <a:off x="0" y="0"/>
          <a:ext cx="0" cy="0"/>
          <a:chOff x="0" y="0"/>
          <a:chExt cx="0" cy="0"/>
        </a:xfrm>
      </p:grpSpPr>
      <p:sp>
        <p:nvSpPr>
          <p:cNvPr id="85" name="Google Shape;85;g2c04953ba07_0_42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2c04953ba07_0_42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g2c04953ba07_0_4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2c04953ba07_0_4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2c04953ba07_0_4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g2c92a7ea93f_0_607"/>
          <p:cNvSpPr txBox="1">
            <a:spLocks noGrp="1"/>
          </p:cNvSpPr>
          <p:nvPr>
            <p:ph type="title"/>
          </p:nvPr>
        </p:nvSpPr>
        <p:spPr>
          <a:xfrm>
            <a:off x="828133" y="1755433"/>
            <a:ext cx="5750700" cy="1056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5600"/>
              <a:buNone/>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92" name="Google Shape;92;g2c92a7ea93f_0_607"/>
          <p:cNvSpPr txBox="1">
            <a:spLocks noGrp="1"/>
          </p:cNvSpPr>
          <p:nvPr>
            <p:ph type="subTitle" idx="1"/>
          </p:nvPr>
        </p:nvSpPr>
        <p:spPr>
          <a:xfrm>
            <a:off x="828133" y="2609767"/>
            <a:ext cx="5750700" cy="2492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93" name="Google Shape;93;g2c92a7ea93f_0_607"/>
          <p:cNvSpPr/>
          <p:nvPr/>
        </p:nvSpPr>
        <p:spPr>
          <a:xfrm>
            <a:off x="-428500" y="5899667"/>
            <a:ext cx="1256602" cy="1209070"/>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 name="Google Shape;94;g2c92a7ea93f_0_607"/>
          <p:cNvSpPr/>
          <p:nvPr/>
        </p:nvSpPr>
        <p:spPr>
          <a:xfrm>
            <a:off x="474917" y="5899667"/>
            <a:ext cx="1256602" cy="1209070"/>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 name="Google Shape;95;g2c92a7ea93f_0_607"/>
          <p:cNvSpPr/>
          <p:nvPr/>
        </p:nvSpPr>
        <p:spPr>
          <a:xfrm>
            <a:off x="1378333" y="5899667"/>
            <a:ext cx="1256602" cy="1209070"/>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 name="Google Shape;96;g2c92a7ea93f_0_607"/>
          <p:cNvSpPr/>
          <p:nvPr/>
        </p:nvSpPr>
        <p:spPr>
          <a:xfrm>
            <a:off x="0" y="0"/>
            <a:ext cx="708182" cy="708182"/>
          </a:xfrm>
          <a:custGeom>
            <a:avLst/>
            <a:gdLst/>
            <a:ahLst/>
            <a:cxnLst/>
            <a:rect l="l" t="t" r="r" b="b"/>
            <a:pathLst>
              <a:path w="21246" h="21246" extrusionOk="0">
                <a:moveTo>
                  <a:pt x="0" y="0"/>
                </a:moveTo>
                <a:lnTo>
                  <a:pt x="0" y="21246"/>
                </a:lnTo>
                <a:cubicBezTo>
                  <a:pt x="11734" y="21246"/>
                  <a:pt x="21246" y="11734"/>
                  <a:pt x="212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97" name="Google Shape;97;g2c92a7ea93f_0_607"/>
          <p:cNvGrpSpPr/>
          <p:nvPr/>
        </p:nvGrpSpPr>
        <p:grpSpPr>
          <a:xfrm>
            <a:off x="10429649" y="-125"/>
            <a:ext cx="1762087" cy="984340"/>
            <a:chOff x="6455000" y="3870300"/>
            <a:chExt cx="1321598" cy="738274"/>
          </a:xfrm>
        </p:grpSpPr>
        <p:sp>
          <p:nvSpPr>
            <p:cNvPr id="98" name="Google Shape;98;g2c92a7ea93f_0_607"/>
            <p:cNvSpPr/>
            <p:nvPr/>
          </p:nvSpPr>
          <p:spPr>
            <a:xfrm>
              <a:off x="7674008" y="3870300"/>
              <a:ext cx="102590" cy="88203"/>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 name="Google Shape;99;g2c92a7ea93f_0_607"/>
            <p:cNvSpPr/>
            <p:nvPr/>
          </p:nvSpPr>
          <p:spPr>
            <a:xfrm>
              <a:off x="7430338" y="3870300"/>
              <a:ext cx="102590" cy="88203"/>
            </a:xfrm>
            <a:custGeom>
              <a:avLst/>
              <a:gdLst/>
              <a:ahLst/>
              <a:cxnLst/>
              <a:rect l="l" t="t" r="r" b="b"/>
              <a:pathLst>
                <a:path w="2018" h="1735" extrusionOk="0">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 name="Google Shape;100;g2c92a7ea93f_0_607"/>
            <p:cNvSpPr/>
            <p:nvPr/>
          </p:nvSpPr>
          <p:spPr>
            <a:xfrm>
              <a:off x="7186059" y="3870300"/>
              <a:ext cx="103149" cy="88203"/>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 name="Google Shape;101;g2c92a7ea93f_0_607"/>
            <p:cNvSpPr/>
            <p:nvPr/>
          </p:nvSpPr>
          <p:spPr>
            <a:xfrm>
              <a:off x="6942390" y="3870300"/>
              <a:ext cx="103149" cy="88203"/>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 name="Google Shape;102;g2c92a7ea93f_0_607"/>
            <p:cNvSpPr/>
            <p:nvPr/>
          </p:nvSpPr>
          <p:spPr>
            <a:xfrm>
              <a:off x="6698669" y="3870300"/>
              <a:ext cx="103149" cy="88203"/>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 name="Google Shape;103;g2c92a7ea93f_0_607"/>
            <p:cNvSpPr/>
            <p:nvPr/>
          </p:nvSpPr>
          <p:spPr>
            <a:xfrm>
              <a:off x="6455000" y="3870300"/>
              <a:ext cx="102590" cy="88203"/>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 name="Google Shape;104;g2c92a7ea93f_0_607"/>
            <p:cNvSpPr/>
            <p:nvPr/>
          </p:nvSpPr>
          <p:spPr>
            <a:xfrm>
              <a:off x="7674008" y="4090837"/>
              <a:ext cx="102590" cy="88203"/>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 name="Google Shape;105;g2c92a7ea93f_0_607"/>
            <p:cNvSpPr/>
            <p:nvPr/>
          </p:nvSpPr>
          <p:spPr>
            <a:xfrm>
              <a:off x="7430338" y="4090837"/>
              <a:ext cx="102590" cy="88203"/>
            </a:xfrm>
            <a:custGeom>
              <a:avLst/>
              <a:gdLst/>
              <a:ahLst/>
              <a:cxnLst/>
              <a:rect l="l" t="t" r="r" b="b"/>
              <a:pathLst>
                <a:path w="2018" h="1735" extrusionOk="0">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 name="Google Shape;106;g2c92a7ea93f_0_607"/>
            <p:cNvSpPr/>
            <p:nvPr/>
          </p:nvSpPr>
          <p:spPr>
            <a:xfrm>
              <a:off x="7186059" y="4090837"/>
              <a:ext cx="103149" cy="88203"/>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 name="Google Shape;107;g2c92a7ea93f_0_607"/>
            <p:cNvSpPr/>
            <p:nvPr/>
          </p:nvSpPr>
          <p:spPr>
            <a:xfrm>
              <a:off x="6942390" y="4090837"/>
              <a:ext cx="103149" cy="88203"/>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 name="Google Shape;108;g2c92a7ea93f_0_607"/>
            <p:cNvSpPr/>
            <p:nvPr/>
          </p:nvSpPr>
          <p:spPr>
            <a:xfrm>
              <a:off x="6698669" y="4090837"/>
              <a:ext cx="103149" cy="88203"/>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 name="Google Shape;109;g2c92a7ea93f_0_607"/>
            <p:cNvSpPr/>
            <p:nvPr/>
          </p:nvSpPr>
          <p:spPr>
            <a:xfrm>
              <a:off x="6455000" y="4090837"/>
              <a:ext cx="102590" cy="88203"/>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 name="Google Shape;110;g2c92a7ea93f_0_607"/>
            <p:cNvSpPr/>
            <p:nvPr/>
          </p:nvSpPr>
          <p:spPr>
            <a:xfrm>
              <a:off x="7674008" y="4300037"/>
              <a:ext cx="102590" cy="88000"/>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 name="Google Shape;111;g2c92a7ea93f_0_607"/>
            <p:cNvSpPr/>
            <p:nvPr/>
          </p:nvSpPr>
          <p:spPr>
            <a:xfrm>
              <a:off x="7430338" y="4300037"/>
              <a:ext cx="102590" cy="88000"/>
            </a:xfrm>
            <a:custGeom>
              <a:avLst/>
              <a:gdLst/>
              <a:ahLst/>
              <a:cxnLst/>
              <a:rect l="l" t="t" r="r" b="b"/>
              <a:pathLst>
                <a:path w="2018" h="1731" extrusionOk="0">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 name="Google Shape;112;g2c92a7ea93f_0_607"/>
            <p:cNvSpPr/>
            <p:nvPr/>
          </p:nvSpPr>
          <p:spPr>
            <a:xfrm>
              <a:off x="7186059" y="4300037"/>
              <a:ext cx="103149" cy="88000"/>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 name="Google Shape;113;g2c92a7ea93f_0_607"/>
            <p:cNvSpPr/>
            <p:nvPr/>
          </p:nvSpPr>
          <p:spPr>
            <a:xfrm>
              <a:off x="6942390" y="4300037"/>
              <a:ext cx="103149" cy="88000"/>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 name="Google Shape;114;g2c92a7ea93f_0_607"/>
            <p:cNvSpPr/>
            <p:nvPr/>
          </p:nvSpPr>
          <p:spPr>
            <a:xfrm>
              <a:off x="6698669" y="4300037"/>
              <a:ext cx="103149" cy="88000"/>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 name="Google Shape;115;g2c92a7ea93f_0_607"/>
            <p:cNvSpPr/>
            <p:nvPr/>
          </p:nvSpPr>
          <p:spPr>
            <a:xfrm>
              <a:off x="6455000" y="4300037"/>
              <a:ext cx="102590" cy="88000"/>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6" name="Google Shape;116;g2c92a7ea93f_0_607"/>
            <p:cNvSpPr/>
            <p:nvPr/>
          </p:nvSpPr>
          <p:spPr>
            <a:xfrm>
              <a:off x="7674008" y="4520574"/>
              <a:ext cx="102590" cy="88000"/>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 name="Google Shape;117;g2c92a7ea93f_0_607"/>
            <p:cNvSpPr/>
            <p:nvPr/>
          </p:nvSpPr>
          <p:spPr>
            <a:xfrm>
              <a:off x="7430338" y="4520574"/>
              <a:ext cx="102590" cy="88000"/>
            </a:xfrm>
            <a:custGeom>
              <a:avLst/>
              <a:gdLst/>
              <a:ahLst/>
              <a:cxnLst/>
              <a:rect l="l" t="t" r="r" b="b"/>
              <a:pathLst>
                <a:path w="2018" h="1731" extrusionOk="0">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 name="Google Shape;118;g2c92a7ea93f_0_607"/>
            <p:cNvSpPr/>
            <p:nvPr/>
          </p:nvSpPr>
          <p:spPr>
            <a:xfrm>
              <a:off x="7186059" y="4520574"/>
              <a:ext cx="103149" cy="88000"/>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 name="Google Shape;119;g2c92a7ea93f_0_607"/>
            <p:cNvSpPr/>
            <p:nvPr/>
          </p:nvSpPr>
          <p:spPr>
            <a:xfrm>
              <a:off x="6942390" y="4520574"/>
              <a:ext cx="103149" cy="88000"/>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 name="Google Shape;120;g2c92a7ea93f_0_607"/>
            <p:cNvSpPr/>
            <p:nvPr/>
          </p:nvSpPr>
          <p:spPr>
            <a:xfrm>
              <a:off x="6698669" y="4520574"/>
              <a:ext cx="103149" cy="88000"/>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 name="Google Shape;121;g2c92a7ea93f_0_607"/>
            <p:cNvSpPr/>
            <p:nvPr/>
          </p:nvSpPr>
          <p:spPr>
            <a:xfrm>
              <a:off x="6455000" y="4520574"/>
              <a:ext cx="102590" cy="88000"/>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122"/>
        <p:cNvGrpSpPr/>
        <p:nvPr/>
      </p:nvGrpSpPr>
      <p:grpSpPr>
        <a:xfrm>
          <a:off x="0" y="0"/>
          <a:ext cx="0" cy="0"/>
          <a:chOff x="0" y="0"/>
          <a:chExt cx="0" cy="0"/>
        </a:xfrm>
      </p:grpSpPr>
      <p:sp>
        <p:nvSpPr>
          <p:cNvPr id="123" name="Google Shape;123;g2c92a7ea93f_0_639"/>
          <p:cNvSpPr txBox="1">
            <a:spLocks noGrp="1"/>
          </p:cNvSpPr>
          <p:nvPr>
            <p:ph type="title" hasCustomPrompt="1"/>
          </p:nvPr>
        </p:nvSpPr>
        <p:spPr>
          <a:xfrm>
            <a:off x="2279100" y="2351484"/>
            <a:ext cx="7634100" cy="14532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6000"/>
              <a:buNone/>
              <a:defRPr sz="96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4" name="Google Shape;124;g2c92a7ea93f_0_639"/>
          <p:cNvSpPr txBox="1">
            <a:spLocks noGrp="1"/>
          </p:cNvSpPr>
          <p:nvPr>
            <p:ph type="subTitle" idx="1"/>
          </p:nvPr>
        </p:nvSpPr>
        <p:spPr>
          <a:xfrm>
            <a:off x="2279100" y="3935684"/>
            <a:ext cx="7634100" cy="57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100"/>
              <a:buNone/>
              <a:defRPr sz="21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grpSp>
        <p:nvGrpSpPr>
          <p:cNvPr id="125" name="Google Shape;125;g2c92a7ea93f_0_639"/>
          <p:cNvGrpSpPr/>
          <p:nvPr/>
        </p:nvGrpSpPr>
        <p:grpSpPr>
          <a:xfrm>
            <a:off x="1074186" y="5448972"/>
            <a:ext cx="2072726" cy="1157875"/>
            <a:chOff x="2163150" y="2361075"/>
            <a:chExt cx="649900" cy="363050"/>
          </a:xfrm>
        </p:grpSpPr>
        <p:sp>
          <p:nvSpPr>
            <p:cNvPr id="126" name="Google Shape;126;g2c92a7ea93f_0_639"/>
            <p:cNvSpPr/>
            <p:nvPr/>
          </p:nvSpPr>
          <p:spPr>
            <a:xfrm>
              <a:off x="2762600" y="236107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 name="Google Shape;127;g2c92a7ea93f_0_639"/>
            <p:cNvSpPr/>
            <p:nvPr/>
          </p:nvSpPr>
          <p:spPr>
            <a:xfrm>
              <a:off x="2642775" y="2361075"/>
              <a:ext cx="50450" cy="43375"/>
            </a:xfrm>
            <a:custGeom>
              <a:avLst/>
              <a:gdLst/>
              <a:ahLst/>
              <a:cxnLst/>
              <a:rect l="l" t="t" r="r" b="b"/>
              <a:pathLst>
                <a:path w="2018" h="1735" extrusionOk="0">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 name="Google Shape;128;g2c92a7ea93f_0_639"/>
            <p:cNvSpPr/>
            <p:nvPr/>
          </p:nvSpPr>
          <p:spPr>
            <a:xfrm>
              <a:off x="2522650" y="236107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 name="Google Shape;129;g2c92a7ea93f_0_639"/>
            <p:cNvSpPr/>
            <p:nvPr/>
          </p:nvSpPr>
          <p:spPr>
            <a:xfrm>
              <a:off x="2402825" y="236107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 name="Google Shape;130;g2c92a7ea93f_0_639"/>
            <p:cNvSpPr/>
            <p:nvPr/>
          </p:nvSpPr>
          <p:spPr>
            <a:xfrm>
              <a:off x="2282975" y="236107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 name="Google Shape;131;g2c92a7ea93f_0_639"/>
            <p:cNvSpPr/>
            <p:nvPr/>
          </p:nvSpPr>
          <p:spPr>
            <a:xfrm>
              <a:off x="2163150" y="236107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 name="Google Shape;132;g2c92a7ea93f_0_639"/>
            <p:cNvSpPr/>
            <p:nvPr/>
          </p:nvSpPr>
          <p:spPr>
            <a:xfrm>
              <a:off x="2762600" y="246952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 name="Google Shape;133;g2c92a7ea93f_0_639"/>
            <p:cNvSpPr/>
            <p:nvPr/>
          </p:nvSpPr>
          <p:spPr>
            <a:xfrm>
              <a:off x="2642775" y="2469525"/>
              <a:ext cx="50450" cy="43375"/>
            </a:xfrm>
            <a:custGeom>
              <a:avLst/>
              <a:gdLst/>
              <a:ahLst/>
              <a:cxnLst/>
              <a:rect l="l" t="t" r="r" b="b"/>
              <a:pathLst>
                <a:path w="2018" h="1735" extrusionOk="0">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 name="Google Shape;134;g2c92a7ea93f_0_639"/>
            <p:cNvSpPr/>
            <p:nvPr/>
          </p:nvSpPr>
          <p:spPr>
            <a:xfrm>
              <a:off x="2522650" y="246952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 name="Google Shape;135;g2c92a7ea93f_0_639"/>
            <p:cNvSpPr/>
            <p:nvPr/>
          </p:nvSpPr>
          <p:spPr>
            <a:xfrm>
              <a:off x="2402825" y="246952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 name="Google Shape;136;g2c92a7ea93f_0_639"/>
            <p:cNvSpPr/>
            <p:nvPr/>
          </p:nvSpPr>
          <p:spPr>
            <a:xfrm>
              <a:off x="2282975" y="246952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 name="Google Shape;137;g2c92a7ea93f_0_639"/>
            <p:cNvSpPr/>
            <p:nvPr/>
          </p:nvSpPr>
          <p:spPr>
            <a:xfrm>
              <a:off x="2163150" y="246952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 name="Google Shape;138;g2c92a7ea93f_0_639"/>
            <p:cNvSpPr/>
            <p:nvPr/>
          </p:nvSpPr>
          <p:spPr>
            <a:xfrm>
              <a:off x="2762600" y="257240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9" name="Google Shape;139;g2c92a7ea93f_0_639"/>
            <p:cNvSpPr/>
            <p:nvPr/>
          </p:nvSpPr>
          <p:spPr>
            <a:xfrm>
              <a:off x="2642775" y="2572400"/>
              <a:ext cx="50450" cy="43275"/>
            </a:xfrm>
            <a:custGeom>
              <a:avLst/>
              <a:gdLst/>
              <a:ahLst/>
              <a:cxnLst/>
              <a:rect l="l" t="t" r="r" b="b"/>
              <a:pathLst>
                <a:path w="2018" h="1731" extrusionOk="0">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 name="Google Shape;140;g2c92a7ea93f_0_639"/>
            <p:cNvSpPr/>
            <p:nvPr/>
          </p:nvSpPr>
          <p:spPr>
            <a:xfrm>
              <a:off x="2522650" y="257240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 name="Google Shape;141;g2c92a7ea93f_0_639"/>
            <p:cNvSpPr/>
            <p:nvPr/>
          </p:nvSpPr>
          <p:spPr>
            <a:xfrm>
              <a:off x="2402825" y="257240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 name="Google Shape;142;g2c92a7ea93f_0_639"/>
            <p:cNvSpPr/>
            <p:nvPr/>
          </p:nvSpPr>
          <p:spPr>
            <a:xfrm>
              <a:off x="2282975" y="257240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 name="Google Shape;143;g2c92a7ea93f_0_639"/>
            <p:cNvSpPr/>
            <p:nvPr/>
          </p:nvSpPr>
          <p:spPr>
            <a:xfrm>
              <a:off x="2163150" y="257240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 name="Google Shape;144;g2c92a7ea93f_0_639"/>
            <p:cNvSpPr/>
            <p:nvPr/>
          </p:nvSpPr>
          <p:spPr>
            <a:xfrm>
              <a:off x="2762600" y="268085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 name="Google Shape;145;g2c92a7ea93f_0_639"/>
            <p:cNvSpPr/>
            <p:nvPr/>
          </p:nvSpPr>
          <p:spPr>
            <a:xfrm>
              <a:off x="2642775" y="2680850"/>
              <a:ext cx="50450" cy="43275"/>
            </a:xfrm>
            <a:custGeom>
              <a:avLst/>
              <a:gdLst/>
              <a:ahLst/>
              <a:cxnLst/>
              <a:rect l="l" t="t" r="r" b="b"/>
              <a:pathLst>
                <a:path w="2018" h="1731" extrusionOk="0">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 name="Google Shape;146;g2c92a7ea93f_0_639"/>
            <p:cNvSpPr/>
            <p:nvPr/>
          </p:nvSpPr>
          <p:spPr>
            <a:xfrm>
              <a:off x="2522650" y="268085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 name="Google Shape;147;g2c92a7ea93f_0_639"/>
            <p:cNvSpPr/>
            <p:nvPr/>
          </p:nvSpPr>
          <p:spPr>
            <a:xfrm>
              <a:off x="2402825" y="268085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 name="Google Shape;148;g2c92a7ea93f_0_639"/>
            <p:cNvSpPr/>
            <p:nvPr/>
          </p:nvSpPr>
          <p:spPr>
            <a:xfrm>
              <a:off x="2282975" y="268085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 name="Google Shape;149;g2c92a7ea93f_0_639"/>
            <p:cNvSpPr/>
            <p:nvPr/>
          </p:nvSpPr>
          <p:spPr>
            <a:xfrm>
              <a:off x="2163150" y="268085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150" name="Google Shape;150;g2c92a7ea93f_0_639"/>
          <p:cNvSpPr/>
          <p:nvPr/>
        </p:nvSpPr>
        <p:spPr>
          <a:xfrm rot="-5400000">
            <a:off x="8927015" y="4925442"/>
            <a:ext cx="1599474" cy="1538973"/>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 name="Google Shape;151;g2c92a7ea93f_0_639"/>
          <p:cNvSpPr/>
          <p:nvPr/>
        </p:nvSpPr>
        <p:spPr>
          <a:xfrm>
            <a:off x="-47100" y="3865300"/>
            <a:ext cx="2137489" cy="1685756"/>
          </a:xfrm>
          <a:custGeom>
            <a:avLst/>
            <a:gdLst/>
            <a:ahLst/>
            <a:cxnLst/>
            <a:rect l="l" t="t" r="r" b="b"/>
            <a:pathLst>
              <a:path w="83856" h="66134" extrusionOk="0">
                <a:moveTo>
                  <a:pt x="1" y="0"/>
                </a:moveTo>
                <a:lnTo>
                  <a:pt x="1" y="66134"/>
                </a:lnTo>
                <a:lnTo>
                  <a:pt x="41928" y="66134"/>
                </a:lnTo>
                <a:cubicBezTo>
                  <a:pt x="65082" y="66134"/>
                  <a:pt x="83855" y="51330"/>
                  <a:pt x="83855" y="33067"/>
                </a:cubicBezTo>
                <a:cubicBezTo>
                  <a:pt x="83855" y="14804"/>
                  <a:pt x="65082" y="0"/>
                  <a:pt x="419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 name="Google Shape;152;g2c92a7ea93f_0_639"/>
          <p:cNvSpPr/>
          <p:nvPr/>
        </p:nvSpPr>
        <p:spPr>
          <a:xfrm rot="-5400000">
            <a:off x="9941283" y="4925442"/>
            <a:ext cx="1599474" cy="1538973"/>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 name="Google Shape;153;g2c92a7ea93f_0_639"/>
          <p:cNvSpPr/>
          <p:nvPr/>
        </p:nvSpPr>
        <p:spPr>
          <a:xfrm rot="-5400000">
            <a:off x="11035483" y="4925442"/>
            <a:ext cx="1599474" cy="1538973"/>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 name="Google Shape;154;g2c92a7ea93f_0_639"/>
          <p:cNvSpPr/>
          <p:nvPr/>
        </p:nvSpPr>
        <p:spPr>
          <a:xfrm rot="-5400000">
            <a:off x="10898268" y="366"/>
            <a:ext cx="1294036" cy="1293371"/>
          </a:xfrm>
          <a:custGeom>
            <a:avLst/>
            <a:gdLst/>
            <a:ahLst/>
            <a:cxnLst/>
            <a:rect l="l" t="t" r="r" b="b"/>
            <a:pathLst>
              <a:path w="21420" h="21409" extrusionOk="0">
                <a:moveTo>
                  <a:pt x="21400" y="1"/>
                </a:moveTo>
                <a:cubicBezTo>
                  <a:pt x="9588" y="1"/>
                  <a:pt x="1" y="9584"/>
                  <a:pt x="1" y="21409"/>
                </a:cubicBezTo>
                <a:lnTo>
                  <a:pt x="21420" y="21409"/>
                </a:lnTo>
                <a:lnTo>
                  <a:pt x="21420" y="1"/>
                </a:lnTo>
                <a:cubicBezTo>
                  <a:pt x="21413" y="1"/>
                  <a:pt x="21406" y="1"/>
                  <a:pt x="2140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 name="Google Shape;155;g2c92a7ea93f_0_639"/>
          <p:cNvSpPr/>
          <p:nvPr/>
        </p:nvSpPr>
        <p:spPr>
          <a:xfrm>
            <a:off x="5877100" y="317500"/>
            <a:ext cx="708182" cy="708182"/>
          </a:xfrm>
          <a:custGeom>
            <a:avLst/>
            <a:gdLst/>
            <a:ahLst/>
            <a:cxnLst/>
            <a:rect l="l" t="t" r="r" b="b"/>
            <a:pathLst>
              <a:path w="21246" h="21246" extrusionOk="0">
                <a:moveTo>
                  <a:pt x="0" y="0"/>
                </a:moveTo>
                <a:lnTo>
                  <a:pt x="0" y="21246"/>
                </a:lnTo>
                <a:cubicBezTo>
                  <a:pt x="11734" y="21246"/>
                  <a:pt x="21246" y="11734"/>
                  <a:pt x="212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156" name="Google Shape;156;g2c92a7ea93f_0_639"/>
          <p:cNvGrpSpPr/>
          <p:nvPr/>
        </p:nvGrpSpPr>
        <p:grpSpPr>
          <a:xfrm>
            <a:off x="6290386" y="-95"/>
            <a:ext cx="2072726" cy="1157875"/>
            <a:chOff x="2163150" y="2361075"/>
            <a:chExt cx="649900" cy="363050"/>
          </a:xfrm>
        </p:grpSpPr>
        <p:sp>
          <p:nvSpPr>
            <p:cNvPr id="157" name="Google Shape;157;g2c92a7ea93f_0_639"/>
            <p:cNvSpPr/>
            <p:nvPr/>
          </p:nvSpPr>
          <p:spPr>
            <a:xfrm>
              <a:off x="2762600" y="236107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 name="Google Shape;158;g2c92a7ea93f_0_639"/>
            <p:cNvSpPr/>
            <p:nvPr/>
          </p:nvSpPr>
          <p:spPr>
            <a:xfrm>
              <a:off x="2642775" y="2361075"/>
              <a:ext cx="50450" cy="43375"/>
            </a:xfrm>
            <a:custGeom>
              <a:avLst/>
              <a:gdLst/>
              <a:ahLst/>
              <a:cxnLst/>
              <a:rect l="l" t="t" r="r" b="b"/>
              <a:pathLst>
                <a:path w="2018" h="1735" extrusionOk="0">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 name="Google Shape;159;g2c92a7ea93f_0_639"/>
            <p:cNvSpPr/>
            <p:nvPr/>
          </p:nvSpPr>
          <p:spPr>
            <a:xfrm>
              <a:off x="2522650" y="236107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 name="Google Shape;160;g2c92a7ea93f_0_639"/>
            <p:cNvSpPr/>
            <p:nvPr/>
          </p:nvSpPr>
          <p:spPr>
            <a:xfrm>
              <a:off x="2402825" y="236107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 name="Google Shape;161;g2c92a7ea93f_0_639"/>
            <p:cNvSpPr/>
            <p:nvPr/>
          </p:nvSpPr>
          <p:spPr>
            <a:xfrm>
              <a:off x="2282975" y="236107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 name="Google Shape;162;g2c92a7ea93f_0_639"/>
            <p:cNvSpPr/>
            <p:nvPr/>
          </p:nvSpPr>
          <p:spPr>
            <a:xfrm>
              <a:off x="2163150" y="236107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 name="Google Shape;163;g2c92a7ea93f_0_639"/>
            <p:cNvSpPr/>
            <p:nvPr/>
          </p:nvSpPr>
          <p:spPr>
            <a:xfrm>
              <a:off x="2762600" y="246952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 name="Google Shape;164;g2c92a7ea93f_0_639"/>
            <p:cNvSpPr/>
            <p:nvPr/>
          </p:nvSpPr>
          <p:spPr>
            <a:xfrm>
              <a:off x="2642775" y="2469525"/>
              <a:ext cx="50450" cy="43375"/>
            </a:xfrm>
            <a:custGeom>
              <a:avLst/>
              <a:gdLst/>
              <a:ahLst/>
              <a:cxnLst/>
              <a:rect l="l" t="t" r="r" b="b"/>
              <a:pathLst>
                <a:path w="2018" h="1735" extrusionOk="0">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 name="Google Shape;165;g2c92a7ea93f_0_639"/>
            <p:cNvSpPr/>
            <p:nvPr/>
          </p:nvSpPr>
          <p:spPr>
            <a:xfrm>
              <a:off x="2522650" y="246952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 name="Google Shape;166;g2c92a7ea93f_0_639"/>
            <p:cNvSpPr/>
            <p:nvPr/>
          </p:nvSpPr>
          <p:spPr>
            <a:xfrm>
              <a:off x="2402825" y="246952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 name="Google Shape;167;g2c92a7ea93f_0_639"/>
            <p:cNvSpPr/>
            <p:nvPr/>
          </p:nvSpPr>
          <p:spPr>
            <a:xfrm>
              <a:off x="2282975" y="246952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 name="Google Shape;168;g2c92a7ea93f_0_639"/>
            <p:cNvSpPr/>
            <p:nvPr/>
          </p:nvSpPr>
          <p:spPr>
            <a:xfrm>
              <a:off x="2163150" y="246952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 name="Google Shape;169;g2c92a7ea93f_0_639"/>
            <p:cNvSpPr/>
            <p:nvPr/>
          </p:nvSpPr>
          <p:spPr>
            <a:xfrm>
              <a:off x="2762600" y="257240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 name="Google Shape;170;g2c92a7ea93f_0_639"/>
            <p:cNvSpPr/>
            <p:nvPr/>
          </p:nvSpPr>
          <p:spPr>
            <a:xfrm>
              <a:off x="2642775" y="2572400"/>
              <a:ext cx="50450" cy="43275"/>
            </a:xfrm>
            <a:custGeom>
              <a:avLst/>
              <a:gdLst/>
              <a:ahLst/>
              <a:cxnLst/>
              <a:rect l="l" t="t" r="r" b="b"/>
              <a:pathLst>
                <a:path w="2018" h="1731" extrusionOk="0">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 name="Google Shape;171;g2c92a7ea93f_0_639"/>
            <p:cNvSpPr/>
            <p:nvPr/>
          </p:nvSpPr>
          <p:spPr>
            <a:xfrm>
              <a:off x="2522650" y="257240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 name="Google Shape;172;g2c92a7ea93f_0_639"/>
            <p:cNvSpPr/>
            <p:nvPr/>
          </p:nvSpPr>
          <p:spPr>
            <a:xfrm>
              <a:off x="2402825" y="257240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 name="Google Shape;173;g2c92a7ea93f_0_639"/>
            <p:cNvSpPr/>
            <p:nvPr/>
          </p:nvSpPr>
          <p:spPr>
            <a:xfrm>
              <a:off x="2282975" y="257240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 name="Google Shape;174;g2c92a7ea93f_0_639"/>
            <p:cNvSpPr/>
            <p:nvPr/>
          </p:nvSpPr>
          <p:spPr>
            <a:xfrm>
              <a:off x="2163150" y="257240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 name="Google Shape;175;g2c92a7ea93f_0_639"/>
            <p:cNvSpPr/>
            <p:nvPr/>
          </p:nvSpPr>
          <p:spPr>
            <a:xfrm>
              <a:off x="2762600" y="268085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6" name="Google Shape;176;g2c92a7ea93f_0_639"/>
            <p:cNvSpPr/>
            <p:nvPr/>
          </p:nvSpPr>
          <p:spPr>
            <a:xfrm>
              <a:off x="2642775" y="2680850"/>
              <a:ext cx="50450" cy="43275"/>
            </a:xfrm>
            <a:custGeom>
              <a:avLst/>
              <a:gdLst/>
              <a:ahLst/>
              <a:cxnLst/>
              <a:rect l="l" t="t" r="r" b="b"/>
              <a:pathLst>
                <a:path w="2018" h="1731" extrusionOk="0">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 name="Google Shape;177;g2c92a7ea93f_0_639"/>
            <p:cNvSpPr/>
            <p:nvPr/>
          </p:nvSpPr>
          <p:spPr>
            <a:xfrm>
              <a:off x="2522650" y="268085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 name="Google Shape;178;g2c92a7ea93f_0_639"/>
            <p:cNvSpPr/>
            <p:nvPr/>
          </p:nvSpPr>
          <p:spPr>
            <a:xfrm>
              <a:off x="2402825" y="268085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 name="Google Shape;179;g2c92a7ea93f_0_639"/>
            <p:cNvSpPr/>
            <p:nvPr/>
          </p:nvSpPr>
          <p:spPr>
            <a:xfrm>
              <a:off x="2282975" y="268085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 name="Google Shape;180;g2c92a7ea93f_0_639"/>
            <p:cNvSpPr/>
            <p:nvPr/>
          </p:nvSpPr>
          <p:spPr>
            <a:xfrm>
              <a:off x="2163150" y="268085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Lámina interior_op2">
  <p:cSld name="4_Lámina interior_op2">
    <p:spTree>
      <p:nvGrpSpPr>
        <p:cNvPr id="1" name="Shape 184"/>
        <p:cNvGrpSpPr/>
        <p:nvPr/>
      </p:nvGrpSpPr>
      <p:grpSpPr>
        <a:xfrm>
          <a:off x="0" y="0"/>
          <a:ext cx="0" cy="0"/>
          <a:chOff x="0" y="0"/>
          <a:chExt cx="0" cy="0"/>
        </a:xfrm>
      </p:grpSpPr>
      <p:sp>
        <p:nvSpPr>
          <p:cNvPr id="185" name="Google Shape;185;g2d9cd420e46_13_31"/>
          <p:cNvSpPr txBox="1">
            <a:spLocks noGrp="1"/>
          </p:cNvSpPr>
          <p:nvPr>
            <p:ph type="body" idx="1"/>
          </p:nvPr>
        </p:nvSpPr>
        <p:spPr>
          <a:xfrm>
            <a:off x="831851" y="623079"/>
            <a:ext cx="10515600" cy="518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0B4581"/>
              </a:buClr>
              <a:buSzPts val="4000"/>
              <a:buNone/>
              <a:defRPr sz="4000" b="1" i="0">
                <a:solidFill>
                  <a:srgbClr val="0B4581"/>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6" name="Google Shape;186;g2d9cd420e46_13_31"/>
          <p:cNvSpPr txBox="1">
            <a:spLocks noGrp="1"/>
          </p:cNvSpPr>
          <p:nvPr>
            <p:ph type="body" idx="2"/>
          </p:nvPr>
        </p:nvSpPr>
        <p:spPr>
          <a:xfrm>
            <a:off x="3821113" y="1991656"/>
            <a:ext cx="7569300" cy="3584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0C4581"/>
              </a:buClr>
              <a:buSzPts val="2000"/>
              <a:buNone/>
              <a:defRPr sz="2000">
                <a:solidFill>
                  <a:srgbClr val="0C4581"/>
                </a:solidFill>
              </a:defRPr>
            </a:lvl1pPr>
            <a:lvl2pPr marL="914400" lvl="1" indent="-349250" algn="l">
              <a:lnSpc>
                <a:spcPct val="90000"/>
              </a:lnSpc>
              <a:spcBef>
                <a:spcPts val="500"/>
              </a:spcBef>
              <a:spcAft>
                <a:spcPts val="0"/>
              </a:spcAft>
              <a:buClr>
                <a:schemeClr val="lt1"/>
              </a:buClr>
              <a:buSzPts val="1900"/>
              <a:buChar char="•"/>
              <a:defRPr/>
            </a:lvl2pPr>
            <a:lvl3pPr marL="1371600" lvl="2" indent="-349250" algn="l">
              <a:lnSpc>
                <a:spcPct val="90000"/>
              </a:lnSpc>
              <a:spcBef>
                <a:spcPts val="500"/>
              </a:spcBef>
              <a:spcAft>
                <a:spcPts val="0"/>
              </a:spcAft>
              <a:buClr>
                <a:schemeClr val="lt1"/>
              </a:buClr>
              <a:buSzPts val="1900"/>
              <a:buChar char="•"/>
              <a:defRPr/>
            </a:lvl3pPr>
            <a:lvl4pPr marL="1828800" lvl="3" indent="-349250" algn="l">
              <a:lnSpc>
                <a:spcPct val="90000"/>
              </a:lnSpc>
              <a:spcBef>
                <a:spcPts val="500"/>
              </a:spcBef>
              <a:spcAft>
                <a:spcPts val="0"/>
              </a:spcAft>
              <a:buClr>
                <a:schemeClr val="lt1"/>
              </a:buClr>
              <a:buSzPts val="1900"/>
              <a:buChar char="•"/>
              <a:defRPr/>
            </a:lvl4pPr>
            <a:lvl5pPr marL="2286000" lvl="4" indent="-349250" algn="l">
              <a:lnSpc>
                <a:spcPct val="90000"/>
              </a:lnSpc>
              <a:spcBef>
                <a:spcPts val="500"/>
              </a:spcBef>
              <a:spcAft>
                <a:spcPts val="0"/>
              </a:spcAft>
              <a:buClr>
                <a:schemeClr val="lt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87"/>
        <p:cNvGrpSpPr/>
        <p:nvPr/>
      </p:nvGrpSpPr>
      <p:grpSpPr>
        <a:xfrm>
          <a:off x="0" y="0"/>
          <a:ext cx="0" cy="0"/>
          <a:chOff x="0" y="0"/>
          <a:chExt cx="0" cy="0"/>
        </a:xfrm>
      </p:grpSpPr>
      <p:sp>
        <p:nvSpPr>
          <p:cNvPr id="188" name="Google Shape;188;g2d9cd420e46_13_3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9" name="Google Shape;189;g2d9cd420e46_13_3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0" name="Google Shape;190;g2d9cd420e46_13_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91" name="Google Shape;191;g2d9cd420e46_13_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92" name="Google Shape;192;g2d9cd420e46_13_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Portadilla">
  <p:cSld name="2_Portadilla">
    <p:spTree>
      <p:nvGrpSpPr>
        <p:cNvPr id="1" name="Shape 193"/>
        <p:cNvGrpSpPr/>
        <p:nvPr/>
      </p:nvGrpSpPr>
      <p:grpSpPr>
        <a:xfrm>
          <a:off x="0" y="0"/>
          <a:ext cx="0" cy="0"/>
          <a:chOff x="0" y="0"/>
          <a:chExt cx="0" cy="0"/>
        </a:xfrm>
      </p:grpSpPr>
      <p:sp>
        <p:nvSpPr>
          <p:cNvPr id="194" name="Google Shape;194;g2d9cd420e46_13_40"/>
          <p:cNvSpPr txBox="1">
            <a:spLocks noGrp="1"/>
          </p:cNvSpPr>
          <p:nvPr>
            <p:ph type="title"/>
          </p:nvPr>
        </p:nvSpPr>
        <p:spPr>
          <a:xfrm>
            <a:off x="838200" y="2279843"/>
            <a:ext cx="10515600" cy="83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B4581"/>
              </a:buClr>
              <a:buSzPts val="4700"/>
              <a:buFont typeface="Verdana"/>
              <a:buNone/>
              <a:defRPr sz="4700" b="1" i="0">
                <a:solidFill>
                  <a:srgbClr val="0B4581"/>
                </a:solidFill>
                <a:latin typeface="Verdana"/>
                <a:ea typeface="Verdana"/>
                <a:cs typeface="Verdana"/>
                <a:sym typeface="Verdana"/>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5" name="Google Shape;195;g2d9cd420e46_13_40"/>
          <p:cNvSpPr txBox="1">
            <a:spLocks noGrp="1"/>
          </p:cNvSpPr>
          <p:nvPr>
            <p:ph type="body" idx="1"/>
          </p:nvPr>
        </p:nvSpPr>
        <p:spPr>
          <a:xfrm>
            <a:off x="4201159" y="3264816"/>
            <a:ext cx="3789600" cy="346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100"/>
              </a:spcBef>
              <a:spcAft>
                <a:spcPts val="0"/>
              </a:spcAft>
              <a:buClr>
                <a:srgbClr val="0B4581"/>
              </a:buClr>
              <a:buSzPts val="2000"/>
              <a:buNone/>
              <a:defRPr sz="2000">
                <a:solidFill>
                  <a:srgbClr val="0B4581"/>
                </a:solidFill>
              </a:defRPr>
            </a:lvl1pPr>
            <a:lvl2pPr marL="914400" lvl="1" indent="-349250" algn="l">
              <a:lnSpc>
                <a:spcPct val="90000"/>
              </a:lnSpc>
              <a:spcBef>
                <a:spcPts val="500"/>
              </a:spcBef>
              <a:spcAft>
                <a:spcPts val="0"/>
              </a:spcAft>
              <a:buClr>
                <a:schemeClr val="lt1"/>
              </a:buClr>
              <a:buSzPts val="1900"/>
              <a:buChar char="•"/>
              <a:defRPr/>
            </a:lvl2pPr>
            <a:lvl3pPr marL="1371600" lvl="2" indent="-349250" algn="l">
              <a:lnSpc>
                <a:spcPct val="90000"/>
              </a:lnSpc>
              <a:spcBef>
                <a:spcPts val="500"/>
              </a:spcBef>
              <a:spcAft>
                <a:spcPts val="0"/>
              </a:spcAft>
              <a:buClr>
                <a:schemeClr val="lt1"/>
              </a:buClr>
              <a:buSzPts val="1900"/>
              <a:buChar char="•"/>
              <a:defRPr/>
            </a:lvl3pPr>
            <a:lvl4pPr marL="1828800" lvl="3" indent="-349250" algn="l">
              <a:lnSpc>
                <a:spcPct val="90000"/>
              </a:lnSpc>
              <a:spcBef>
                <a:spcPts val="500"/>
              </a:spcBef>
              <a:spcAft>
                <a:spcPts val="0"/>
              </a:spcAft>
              <a:buClr>
                <a:schemeClr val="lt1"/>
              </a:buClr>
              <a:buSzPts val="1900"/>
              <a:buChar char="•"/>
              <a:defRPr/>
            </a:lvl4pPr>
            <a:lvl5pPr marL="2286000" lvl="4" indent="-349250" algn="l">
              <a:lnSpc>
                <a:spcPct val="90000"/>
              </a:lnSpc>
              <a:spcBef>
                <a:spcPts val="500"/>
              </a:spcBef>
              <a:spcAft>
                <a:spcPts val="0"/>
              </a:spcAft>
              <a:buClr>
                <a:schemeClr val="lt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Lámina interior_op2">
  <p:cSld name="4_Lámina interior_op2">
    <p:spTree>
      <p:nvGrpSpPr>
        <p:cNvPr id="1" name="Shape 199"/>
        <p:cNvGrpSpPr/>
        <p:nvPr/>
      </p:nvGrpSpPr>
      <p:grpSpPr>
        <a:xfrm>
          <a:off x="0" y="0"/>
          <a:ext cx="0" cy="0"/>
          <a:chOff x="0" y="0"/>
          <a:chExt cx="0" cy="0"/>
        </a:xfrm>
      </p:grpSpPr>
      <p:sp>
        <p:nvSpPr>
          <p:cNvPr id="200" name="Google Shape;200;g2d9cd420e46_16_22"/>
          <p:cNvSpPr txBox="1">
            <a:spLocks noGrp="1"/>
          </p:cNvSpPr>
          <p:nvPr>
            <p:ph type="body" idx="1"/>
          </p:nvPr>
        </p:nvSpPr>
        <p:spPr>
          <a:xfrm>
            <a:off x="831850" y="623078"/>
            <a:ext cx="10515600" cy="518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B4581"/>
              </a:buClr>
              <a:buSzPts val="4000"/>
              <a:buNone/>
              <a:defRPr sz="4000" b="1" i="0">
                <a:solidFill>
                  <a:srgbClr val="0B4581"/>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1" name="Google Shape;201;g2d9cd420e46_16_22"/>
          <p:cNvSpPr txBox="1">
            <a:spLocks noGrp="1"/>
          </p:cNvSpPr>
          <p:nvPr>
            <p:ph type="body" idx="2"/>
          </p:nvPr>
        </p:nvSpPr>
        <p:spPr>
          <a:xfrm>
            <a:off x="3821113" y="1991656"/>
            <a:ext cx="7569300" cy="3584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C4581"/>
              </a:buClr>
              <a:buSzPts val="2000"/>
              <a:buNone/>
              <a:defRPr sz="2000">
                <a:solidFill>
                  <a:srgbClr val="0C458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Lámina interior_op1">
  <p:cSld name="3_Lámina interior_op1">
    <p:spTree>
      <p:nvGrpSpPr>
        <p:cNvPr id="1" name="Shape 18"/>
        <p:cNvGrpSpPr/>
        <p:nvPr/>
      </p:nvGrpSpPr>
      <p:grpSpPr>
        <a:xfrm>
          <a:off x="0" y="0"/>
          <a:ext cx="0" cy="0"/>
          <a:chOff x="0" y="0"/>
          <a:chExt cx="0" cy="0"/>
        </a:xfrm>
      </p:grpSpPr>
      <p:sp>
        <p:nvSpPr>
          <p:cNvPr id="19" name="Google Shape;19;g2da17201527_1_11"/>
          <p:cNvSpPr txBox="1">
            <a:spLocks noGrp="1"/>
          </p:cNvSpPr>
          <p:nvPr>
            <p:ph type="body" idx="1"/>
          </p:nvPr>
        </p:nvSpPr>
        <p:spPr>
          <a:xfrm>
            <a:off x="831850" y="623078"/>
            <a:ext cx="10515600" cy="518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B4581"/>
              </a:buClr>
              <a:buSzPts val="4000"/>
              <a:buNone/>
              <a:defRPr sz="4000" b="1" i="0">
                <a:solidFill>
                  <a:srgbClr val="0B4581"/>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g2da17201527_1_11"/>
          <p:cNvSpPr txBox="1">
            <a:spLocks noGrp="1"/>
          </p:cNvSpPr>
          <p:nvPr>
            <p:ph type="body" idx="2"/>
          </p:nvPr>
        </p:nvSpPr>
        <p:spPr>
          <a:xfrm>
            <a:off x="3821113" y="1991656"/>
            <a:ext cx="7569300" cy="3584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C4581"/>
              </a:buClr>
              <a:buSzPts val="2000"/>
              <a:buNone/>
              <a:defRPr sz="2000">
                <a:solidFill>
                  <a:srgbClr val="0C458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Portadilla">
  <p:cSld name="2_Portadilla">
    <p:spTree>
      <p:nvGrpSpPr>
        <p:cNvPr id="1" name="Shape 208"/>
        <p:cNvGrpSpPr/>
        <p:nvPr/>
      </p:nvGrpSpPr>
      <p:grpSpPr>
        <a:xfrm>
          <a:off x="0" y="0"/>
          <a:ext cx="0" cy="0"/>
          <a:chOff x="0" y="0"/>
          <a:chExt cx="0" cy="0"/>
        </a:xfrm>
      </p:grpSpPr>
      <p:sp>
        <p:nvSpPr>
          <p:cNvPr id="209" name="Google Shape;209;g2e50f20c47b_0_352"/>
          <p:cNvSpPr txBox="1">
            <a:spLocks noGrp="1"/>
          </p:cNvSpPr>
          <p:nvPr>
            <p:ph type="title"/>
          </p:nvPr>
        </p:nvSpPr>
        <p:spPr>
          <a:xfrm>
            <a:off x="838200" y="2279843"/>
            <a:ext cx="10515600" cy="83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B4581"/>
              </a:buClr>
              <a:buSzPts val="4600"/>
              <a:buFont typeface="Verdana"/>
              <a:buNone/>
              <a:defRPr sz="4600" b="1" i="0">
                <a:solidFill>
                  <a:srgbClr val="0B4581"/>
                </a:solidFill>
                <a:latin typeface="Verdana"/>
                <a:ea typeface="Verdana"/>
                <a:cs typeface="Verdana"/>
                <a:sym typeface="Verdana"/>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0" name="Google Shape;210;g2e50f20c47b_0_352"/>
          <p:cNvSpPr txBox="1">
            <a:spLocks noGrp="1"/>
          </p:cNvSpPr>
          <p:nvPr>
            <p:ph type="body" idx="1"/>
          </p:nvPr>
        </p:nvSpPr>
        <p:spPr>
          <a:xfrm>
            <a:off x="4201159" y="3264816"/>
            <a:ext cx="3789600" cy="346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B4581"/>
              </a:buClr>
              <a:buSzPts val="2000"/>
              <a:buNone/>
              <a:defRPr sz="2000">
                <a:solidFill>
                  <a:srgbClr val="0B458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1"/>
        <p:cNvGrpSpPr/>
        <p:nvPr/>
      </p:nvGrpSpPr>
      <p:grpSpPr>
        <a:xfrm>
          <a:off x="0" y="0"/>
          <a:ext cx="0" cy="0"/>
          <a:chOff x="0" y="0"/>
          <a:chExt cx="0" cy="0"/>
        </a:xfrm>
      </p:grpSpPr>
      <p:sp>
        <p:nvSpPr>
          <p:cNvPr id="212" name="Google Shape;212;g2e50f20c47b_0_261"/>
          <p:cNvSpPr txBox="1">
            <a:spLocks noGrp="1"/>
          </p:cNvSpPr>
          <p:nvPr>
            <p:ph type="title"/>
          </p:nvPr>
        </p:nvSpPr>
        <p:spPr>
          <a:xfrm>
            <a:off x="828133" y="1755433"/>
            <a:ext cx="5750700" cy="1056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5600"/>
              <a:buNone/>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13" name="Google Shape;213;g2e50f20c47b_0_261"/>
          <p:cNvSpPr txBox="1">
            <a:spLocks noGrp="1"/>
          </p:cNvSpPr>
          <p:nvPr>
            <p:ph type="subTitle" idx="1"/>
          </p:nvPr>
        </p:nvSpPr>
        <p:spPr>
          <a:xfrm>
            <a:off x="828133" y="2609767"/>
            <a:ext cx="5750700" cy="2492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14" name="Google Shape;214;g2e50f20c47b_0_261"/>
          <p:cNvSpPr/>
          <p:nvPr/>
        </p:nvSpPr>
        <p:spPr>
          <a:xfrm>
            <a:off x="-428500" y="5899667"/>
            <a:ext cx="1256602" cy="1209070"/>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 name="Google Shape;215;g2e50f20c47b_0_261"/>
          <p:cNvSpPr/>
          <p:nvPr/>
        </p:nvSpPr>
        <p:spPr>
          <a:xfrm>
            <a:off x="474917" y="5899667"/>
            <a:ext cx="1256602" cy="1209070"/>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 name="Google Shape;216;g2e50f20c47b_0_261"/>
          <p:cNvSpPr/>
          <p:nvPr/>
        </p:nvSpPr>
        <p:spPr>
          <a:xfrm>
            <a:off x="1378333" y="5899667"/>
            <a:ext cx="1256602" cy="1209070"/>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7" name="Google Shape;217;g2e50f20c47b_0_261"/>
          <p:cNvSpPr/>
          <p:nvPr/>
        </p:nvSpPr>
        <p:spPr>
          <a:xfrm>
            <a:off x="0" y="0"/>
            <a:ext cx="708182" cy="708182"/>
          </a:xfrm>
          <a:custGeom>
            <a:avLst/>
            <a:gdLst/>
            <a:ahLst/>
            <a:cxnLst/>
            <a:rect l="l" t="t" r="r" b="b"/>
            <a:pathLst>
              <a:path w="21246" h="21246" extrusionOk="0">
                <a:moveTo>
                  <a:pt x="0" y="0"/>
                </a:moveTo>
                <a:lnTo>
                  <a:pt x="0" y="21246"/>
                </a:lnTo>
                <a:cubicBezTo>
                  <a:pt x="11734" y="21246"/>
                  <a:pt x="21246" y="11734"/>
                  <a:pt x="212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218" name="Google Shape;218;g2e50f20c47b_0_261"/>
          <p:cNvGrpSpPr/>
          <p:nvPr/>
        </p:nvGrpSpPr>
        <p:grpSpPr>
          <a:xfrm>
            <a:off x="10429649" y="-125"/>
            <a:ext cx="1762087" cy="984340"/>
            <a:chOff x="6455000" y="3870300"/>
            <a:chExt cx="1321598" cy="738274"/>
          </a:xfrm>
        </p:grpSpPr>
        <p:sp>
          <p:nvSpPr>
            <p:cNvPr id="219" name="Google Shape;219;g2e50f20c47b_0_261"/>
            <p:cNvSpPr/>
            <p:nvPr/>
          </p:nvSpPr>
          <p:spPr>
            <a:xfrm>
              <a:off x="7674008" y="3870300"/>
              <a:ext cx="102590" cy="88203"/>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 name="Google Shape;220;g2e50f20c47b_0_261"/>
            <p:cNvSpPr/>
            <p:nvPr/>
          </p:nvSpPr>
          <p:spPr>
            <a:xfrm>
              <a:off x="7430338" y="3870300"/>
              <a:ext cx="102590" cy="88203"/>
            </a:xfrm>
            <a:custGeom>
              <a:avLst/>
              <a:gdLst/>
              <a:ahLst/>
              <a:cxnLst/>
              <a:rect l="l" t="t" r="r" b="b"/>
              <a:pathLst>
                <a:path w="2018" h="1735" extrusionOk="0">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 name="Google Shape;221;g2e50f20c47b_0_261"/>
            <p:cNvSpPr/>
            <p:nvPr/>
          </p:nvSpPr>
          <p:spPr>
            <a:xfrm>
              <a:off x="7186059" y="3870300"/>
              <a:ext cx="103149" cy="88203"/>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g2e50f20c47b_0_261"/>
            <p:cNvSpPr/>
            <p:nvPr/>
          </p:nvSpPr>
          <p:spPr>
            <a:xfrm>
              <a:off x="6942390" y="3870300"/>
              <a:ext cx="103149" cy="88203"/>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 name="Google Shape;223;g2e50f20c47b_0_261"/>
            <p:cNvSpPr/>
            <p:nvPr/>
          </p:nvSpPr>
          <p:spPr>
            <a:xfrm>
              <a:off x="6698669" y="3870300"/>
              <a:ext cx="103149" cy="88203"/>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 name="Google Shape;224;g2e50f20c47b_0_261"/>
            <p:cNvSpPr/>
            <p:nvPr/>
          </p:nvSpPr>
          <p:spPr>
            <a:xfrm>
              <a:off x="6455000" y="3870300"/>
              <a:ext cx="102590" cy="88203"/>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 name="Google Shape;225;g2e50f20c47b_0_261"/>
            <p:cNvSpPr/>
            <p:nvPr/>
          </p:nvSpPr>
          <p:spPr>
            <a:xfrm>
              <a:off x="7674008" y="4090837"/>
              <a:ext cx="102590" cy="88203"/>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 name="Google Shape;226;g2e50f20c47b_0_261"/>
            <p:cNvSpPr/>
            <p:nvPr/>
          </p:nvSpPr>
          <p:spPr>
            <a:xfrm>
              <a:off x="7430338" y="4090837"/>
              <a:ext cx="102590" cy="88203"/>
            </a:xfrm>
            <a:custGeom>
              <a:avLst/>
              <a:gdLst/>
              <a:ahLst/>
              <a:cxnLst/>
              <a:rect l="l" t="t" r="r" b="b"/>
              <a:pathLst>
                <a:path w="2018" h="1735" extrusionOk="0">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 name="Google Shape;227;g2e50f20c47b_0_261"/>
            <p:cNvSpPr/>
            <p:nvPr/>
          </p:nvSpPr>
          <p:spPr>
            <a:xfrm>
              <a:off x="7186059" y="4090837"/>
              <a:ext cx="103149" cy="88203"/>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 name="Google Shape;228;g2e50f20c47b_0_261"/>
            <p:cNvSpPr/>
            <p:nvPr/>
          </p:nvSpPr>
          <p:spPr>
            <a:xfrm>
              <a:off x="6942390" y="4090837"/>
              <a:ext cx="103149" cy="88203"/>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 name="Google Shape;229;g2e50f20c47b_0_261"/>
            <p:cNvSpPr/>
            <p:nvPr/>
          </p:nvSpPr>
          <p:spPr>
            <a:xfrm>
              <a:off x="6698669" y="4090837"/>
              <a:ext cx="103149" cy="88203"/>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 name="Google Shape;230;g2e50f20c47b_0_261"/>
            <p:cNvSpPr/>
            <p:nvPr/>
          </p:nvSpPr>
          <p:spPr>
            <a:xfrm>
              <a:off x="6455000" y="4090837"/>
              <a:ext cx="102590" cy="88203"/>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 name="Google Shape;231;g2e50f20c47b_0_261"/>
            <p:cNvSpPr/>
            <p:nvPr/>
          </p:nvSpPr>
          <p:spPr>
            <a:xfrm>
              <a:off x="7674008" y="4300037"/>
              <a:ext cx="102590" cy="88000"/>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 name="Google Shape;232;g2e50f20c47b_0_261"/>
            <p:cNvSpPr/>
            <p:nvPr/>
          </p:nvSpPr>
          <p:spPr>
            <a:xfrm>
              <a:off x="7430338" y="4300037"/>
              <a:ext cx="102590" cy="88000"/>
            </a:xfrm>
            <a:custGeom>
              <a:avLst/>
              <a:gdLst/>
              <a:ahLst/>
              <a:cxnLst/>
              <a:rect l="l" t="t" r="r" b="b"/>
              <a:pathLst>
                <a:path w="2018" h="1731" extrusionOk="0">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 name="Google Shape;233;g2e50f20c47b_0_261"/>
            <p:cNvSpPr/>
            <p:nvPr/>
          </p:nvSpPr>
          <p:spPr>
            <a:xfrm>
              <a:off x="7186059" y="4300037"/>
              <a:ext cx="103149" cy="88000"/>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 name="Google Shape;234;g2e50f20c47b_0_261"/>
            <p:cNvSpPr/>
            <p:nvPr/>
          </p:nvSpPr>
          <p:spPr>
            <a:xfrm>
              <a:off x="6942390" y="4300037"/>
              <a:ext cx="103149" cy="88000"/>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 name="Google Shape;235;g2e50f20c47b_0_261"/>
            <p:cNvSpPr/>
            <p:nvPr/>
          </p:nvSpPr>
          <p:spPr>
            <a:xfrm>
              <a:off x="6698669" y="4300037"/>
              <a:ext cx="103149" cy="88000"/>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6" name="Google Shape;236;g2e50f20c47b_0_261"/>
            <p:cNvSpPr/>
            <p:nvPr/>
          </p:nvSpPr>
          <p:spPr>
            <a:xfrm>
              <a:off x="6455000" y="4300037"/>
              <a:ext cx="102590" cy="88000"/>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 name="Google Shape;237;g2e50f20c47b_0_261"/>
            <p:cNvSpPr/>
            <p:nvPr/>
          </p:nvSpPr>
          <p:spPr>
            <a:xfrm>
              <a:off x="7674008" y="4520574"/>
              <a:ext cx="102590" cy="88000"/>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 name="Google Shape;238;g2e50f20c47b_0_261"/>
            <p:cNvSpPr/>
            <p:nvPr/>
          </p:nvSpPr>
          <p:spPr>
            <a:xfrm>
              <a:off x="7430338" y="4520574"/>
              <a:ext cx="102590" cy="88000"/>
            </a:xfrm>
            <a:custGeom>
              <a:avLst/>
              <a:gdLst/>
              <a:ahLst/>
              <a:cxnLst/>
              <a:rect l="l" t="t" r="r" b="b"/>
              <a:pathLst>
                <a:path w="2018" h="1731" extrusionOk="0">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 name="Google Shape;239;g2e50f20c47b_0_261"/>
            <p:cNvSpPr/>
            <p:nvPr/>
          </p:nvSpPr>
          <p:spPr>
            <a:xfrm>
              <a:off x="7186059" y="4520574"/>
              <a:ext cx="103149" cy="88000"/>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 name="Google Shape;240;g2e50f20c47b_0_261"/>
            <p:cNvSpPr/>
            <p:nvPr/>
          </p:nvSpPr>
          <p:spPr>
            <a:xfrm>
              <a:off x="6942390" y="4520574"/>
              <a:ext cx="103149" cy="88000"/>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 name="Google Shape;241;g2e50f20c47b_0_261"/>
            <p:cNvSpPr/>
            <p:nvPr/>
          </p:nvSpPr>
          <p:spPr>
            <a:xfrm>
              <a:off x="6698669" y="4520574"/>
              <a:ext cx="103149" cy="88000"/>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 name="Google Shape;242;g2e50f20c47b_0_261"/>
            <p:cNvSpPr/>
            <p:nvPr/>
          </p:nvSpPr>
          <p:spPr>
            <a:xfrm>
              <a:off x="6455000" y="4520574"/>
              <a:ext cx="102590" cy="88000"/>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243"/>
        <p:cNvGrpSpPr/>
        <p:nvPr/>
      </p:nvGrpSpPr>
      <p:grpSpPr>
        <a:xfrm>
          <a:off x="0" y="0"/>
          <a:ext cx="0" cy="0"/>
          <a:chOff x="0" y="0"/>
          <a:chExt cx="0" cy="0"/>
        </a:xfrm>
      </p:grpSpPr>
      <p:sp>
        <p:nvSpPr>
          <p:cNvPr id="244" name="Google Shape;244;g2e50f20c47b_0_293"/>
          <p:cNvSpPr txBox="1">
            <a:spLocks noGrp="1"/>
          </p:cNvSpPr>
          <p:nvPr>
            <p:ph type="title" hasCustomPrompt="1"/>
          </p:nvPr>
        </p:nvSpPr>
        <p:spPr>
          <a:xfrm>
            <a:off x="2279100" y="2351484"/>
            <a:ext cx="7634100" cy="14532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6000"/>
              <a:buNone/>
              <a:defRPr sz="96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45" name="Google Shape;245;g2e50f20c47b_0_293"/>
          <p:cNvSpPr txBox="1">
            <a:spLocks noGrp="1"/>
          </p:cNvSpPr>
          <p:nvPr>
            <p:ph type="subTitle" idx="1"/>
          </p:nvPr>
        </p:nvSpPr>
        <p:spPr>
          <a:xfrm>
            <a:off x="2279100" y="3935684"/>
            <a:ext cx="7634100" cy="57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100"/>
              <a:buNone/>
              <a:defRPr sz="21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grpSp>
        <p:nvGrpSpPr>
          <p:cNvPr id="246" name="Google Shape;246;g2e50f20c47b_0_293"/>
          <p:cNvGrpSpPr/>
          <p:nvPr/>
        </p:nvGrpSpPr>
        <p:grpSpPr>
          <a:xfrm>
            <a:off x="1074186" y="5448972"/>
            <a:ext cx="2072726" cy="1157875"/>
            <a:chOff x="2163150" y="2361075"/>
            <a:chExt cx="649900" cy="363050"/>
          </a:xfrm>
        </p:grpSpPr>
        <p:sp>
          <p:nvSpPr>
            <p:cNvPr id="247" name="Google Shape;247;g2e50f20c47b_0_293"/>
            <p:cNvSpPr/>
            <p:nvPr/>
          </p:nvSpPr>
          <p:spPr>
            <a:xfrm>
              <a:off x="2762600" y="236107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 name="Google Shape;248;g2e50f20c47b_0_293"/>
            <p:cNvSpPr/>
            <p:nvPr/>
          </p:nvSpPr>
          <p:spPr>
            <a:xfrm>
              <a:off x="2642775" y="2361075"/>
              <a:ext cx="50450" cy="43375"/>
            </a:xfrm>
            <a:custGeom>
              <a:avLst/>
              <a:gdLst/>
              <a:ahLst/>
              <a:cxnLst/>
              <a:rect l="l" t="t" r="r" b="b"/>
              <a:pathLst>
                <a:path w="2018" h="1735" extrusionOk="0">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 name="Google Shape;249;g2e50f20c47b_0_293"/>
            <p:cNvSpPr/>
            <p:nvPr/>
          </p:nvSpPr>
          <p:spPr>
            <a:xfrm>
              <a:off x="2522650" y="236107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 name="Google Shape;250;g2e50f20c47b_0_293"/>
            <p:cNvSpPr/>
            <p:nvPr/>
          </p:nvSpPr>
          <p:spPr>
            <a:xfrm>
              <a:off x="2402825" y="236107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 name="Google Shape;251;g2e50f20c47b_0_293"/>
            <p:cNvSpPr/>
            <p:nvPr/>
          </p:nvSpPr>
          <p:spPr>
            <a:xfrm>
              <a:off x="2282975" y="236107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 name="Google Shape;252;g2e50f20c47b_0_293"/>
            <p:cNvSpPr/>
            <p:nvPr/>
          </p:nvSpPr>
          <p:spPr>
            <a:xfrm>
              <a:off x="2163150" y="236107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 name="Google Shape;253;g2e50f20c47b_0_293"/>
            <p:cNvSpPr/>
            <p:nvPr/>
          </p:nvSpPr>
          <p:spPr>
            <a:xfrm>
              <a:off x="2762600" y="246952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 name="Google Shape;254;g2e50f20c47b_0_293"/>
            <p:cNvSpPr/>
            <p:nvPr/>
          </p:nvSpPr>
          <p:spPr>
            <a:xfrm>
              <a:off x="2642775" y="2469525"/>
              <a:ext cx="50450" cy="43375"/>
            </a:xfrm>
            <a:custGeom>
              <a:avLst/>
              <a:gdLst/>
              <a:ahLst/>
              <a:cxnLst/>
              <a:rect l="l" t="t" r="r" b="b"/>
              <a:pathLst>
                <a:path w="2018" h="1735" extrusionOk="0">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 name="Google Shape;255;g2e50f20c47b_0_293"/>
            <p:cNvSpPr/>
            <p:nvPr/>
          </p:nvSpPr>
          <p:spPr>
            <a:xfrm>
              <a:off x="2522650" y="246952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 name="Google Shape;256;g2e50f20c47b_0_293"/>
            <p:cNvSpPr/>
            <p:nvPr/>
          </p:nvSpPr>
          <p:spPr>
            <a:xfrm>
              <a:off x="2402825" y="246952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 name="Google Shape;257;g2e50f20c47b_0_293"/>
            <p:cNvSpPr/>
            <p:nvPr/>
          </p:nvSpPr>
          <p:spPr>
            <a:xfrm>
              <a:off x="2282975" y="246952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 name="Google Shape;258;g2e50f20c47b_0_293"/>
            <p:cNvSpPr/>
            <p:nvPr/>
          </p:nvSpPr>
          <p:spPr>
            <a:xfrm>
              <a:off x="2163150" y="246952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 name="Google Shape;259;g2e50f20c47b_0_293"/>
            <p:cNvSpPr/>
            <p:nvPr/>
          </p:nvSpPr>
          <p:spPr>
            <a:xfrm>
              <a:off x="2762600" y="257240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 name="Google Shape;260;g2e50f20c47b_0_293"/>
            <p:cNvSpPr/>
            <p:nvPr/>
          </p:nvSpPr>
          <p:spPr>
            <a:xfrm>
              <a:off x="2642775" y="2572400"/>
              <a:ext cx="50450" cy="43275"/>
            </a:xfrm>
            <a:custGeom>
              <a:avLst/>
              <a:gdLst/>
              <a:ahLst/>
              <a:cxnLst/>
              <a:rect l="l" t="t" r="r" b="b"/>
              <a:pathLst>
                <a:path w="2018" h="1731" extrusionOk="0">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 name="Google Shape;261;g2e50f20c47b_0_293"/>
            <p:cNvSpPr/>
            <p:nvPr/>
          </p:nvSpPr>
          <p:spPr>
            <a:xfrm>
              <a:off x="2522650" y="257240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 name="Google Shape;262;g2e50f20c47b_0_293"/>
            <p:cNvSpPr/>
            <p:nvPr/>
          </p:nvSpPr>
          <p:spPr>
            <a:xfrm>
              <a:off x="2402825" y="257240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 name="Google Shape;263;g2e50f20c47b_0_293"/>
            <p:cNvSpPr/>
            <p:nvPr/>
          </p:nvSpPr>
          <p:spPr>
            <a:xfrm>
              <a:off x="2282975" y="257240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 name="Google Shape;264;g2e50f20c47b_0_293"/>
            <p:cNvSpPr/>
            <p:nvPr/>
          </p:nvSpPr>
          <p:spPr>
            <a:xfrm>
              <a:off x="2163150" y="257240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 name="Google Shape;265;g2e50f20c47b_0_293"/>
            <p:cNvSpPr/>
            <p:nvPr/>
          </p:nvSpPr>
          <p:spPr>
            <a:xfrm>
              <a:off x="2762600" y="268085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 name="Google Shape;266;g2e50f20c47b_0_293"/>
            <p:cNvSpPr/>
            <p:nvPr/>
          </p:nvSpPr>
          <p:spPr>
            <a:xfrm>
              <a:off x="2642775" y="2680850"/>
              <a:ext cx="50450" cy="43275"/>
            </a:xfrm>
            <a:custGeom>
              <a:avLst/>
              <a:gdLst/>
              <a:ahLst/>
              <a:cxnLst/>
              <a:rect l="l" t="t" r="r" b="b"/>
              <a:pathLst>
                <a:path w="2018" h="1731" extrusionOk="0">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 name="Google Shape;267;g2e50f20c47b_0_293"/>
            <p:cNvSpPr/>
            <p:nvPr/>
          </p:nvSpPr>
          <p:spPr>
            <a:xfrm>
              <a:off x="2522650" y="268085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 name="Google Shape;268;g2e50f20c47b_0_293"/>
            <p:cNvSpPr/>
            <p:nvPr/>
          </p:nvSpPr>
          <p:spPr>
            <a:xfrm>
              <a:off x="2402825" y="268085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 name="Google Shape;269;g2e50f20c47b_0_293"/>
            <p:cNvSpPr/>
            <p:nvPr/>
          </p:nvSpPr>
          <p:spPr>
            <a:xfrm>
              <a:off x="2282975" y="268085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 name="Google Shape;270;g2e50f20c47b_0_293"/>
            <p:cNvSpPr/>
            <p:nvPr/>
          </p:nvSpPr>
          <p:spPr>
            <a:xfrm>
              <a:off x="2163150" y="268085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271" name="Google Shape;271;g2e50f20c47b_0_293"/>
          <p:cNvSpPr/>
          <p:nvPr/>
        </p:nvSpPr>
        <p:spPr>
          <a:xfrm rot="-5400000">
            <a:off x="8927015" y="4925442"/>
            <a:ext cx="1599474" cy="1538973"/>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 name="Google Shape;272;g2e50f20c47b_0_293"/>
          <p:cNvSpPr/>
          <p:nvPr/>
        </p:nvSpPr>
        <p:spPr>
          <a:xfrm>
            <a:off x="-47100" y="3865300"/>
            <a:ext cx="2137489" cy="1685756"/>
          </a:xfrm>
          <a:custGeom>
            <a:avLst/>
            <a:gdLst/>
            <a:ahLst/>
            <a:cxnLst/>
            <a:rect l="l" t="t" r="r" b="b"/>
            <a:pathLst>
              <a:path w="83856" h="66134" extrusionOk="0">
                <a:moveTo>
                  <a:pt x="1" y="0"/>
                </a:moveTo>
                <a:lnTo>
                  <a:pt x="1" y="66134"/>
                </a:lnTo>
                <a:lnTo>
                  <a:pt x="41928" y="66134"/>
                </a:lnTo>
                <a:cubicBezTo>
                  <a:pt x="65082" y="66134"/>
                  <a:pt x="83855" y="51330"/>
                  <a:pt x="83855" y="33067"/>
                </a:cubicBezTo>
                <a:cubicBezTo>
                  <a:pt x="83855" y="14804"/>
                  <a:pt x="65082" y="0"/>
                  <a:pt x="419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 name="Google Shape;273;g2e50f20c47b_0_293"/>
          <p:cNvSpPr/>
          <p:nvPr/>
        </p:nvSpPr>
        <p:spPr>
          <a:xfrm rot="-5400000">
            <a:off x="9941283" y="4925442"/>
            <a:ext cx="1599474" cy="1538973"/>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 name="Google Shape;274;g2e50f20c47b_0_293"/>
          <p:cNvSpPr/>
          <p:nvPr/>
        </p:nvSpPr>
        <p:spPr>
          <a:xfrm rot="-5400000">
            <a:off x="11035483" y="4925442"/>
            <a:ext cx="1599474" cy="1538973"/>
          </a:xfrm>
          <a:custGeom>
            <a:avLst/>
            <a:gdLst/>
            <a:ahLst/>
            <a:cxnLst/>
            <a:rect l="l" t="t" r="r" b="b"/>
            <a:pathLst>
              <a:path w="37699" h="36273" extrusionOk="0">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 name="Google Shape;275;g2e50f20c47b_0_293"/>
          <p:cNvSpPr/>
          <p:nvPr/>
        </p:nvSpPr>
        <p:spPr>
          <a:xfrm rot="-5400000">
            <a:off x="10898268" y="366"/>
            <a:ext cx="1294036" cy="1293371"/>
          </a:xfrm>
          <a:custGeom>
            <a:avLst/>
            <a:gdLst/>
            <a:ahLst/>
            <a:cxnLst/>
            <a:rect l="l" t="t" r="r" b="b"/>
            <a:pathLst>
              <a:path w="21420" h="21409" extrusionOk="0">
                <a:moveTo>
                  <a:pt x="21400" y="1"/>
                </a:moveTo>
                <a:cubicBezTo>
                  <a:pt x="9588" y="1"/>
                  <a:pt x="1" y="9584"/>
                  <a:pt x="1" y="21409"/>
                </a:cubicBezTo>
                <a:lnTo>
                  <a:pt x="21420" y="21409"/>
                </a:lnTo>
                <a:lnTo>
                  <a:pt x="21420" y="1"/>
                </a:lnTo>
                <a:cubicBezTo>
                  <a:pt x="21413" y="1"/>
                  <a:pt x="21406" y="1"/>
                  <a:pt x="2140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 name="Google Shape;276;g2e50f20c47b_0_293"/>
          <p:cNvSpPr/>
          <p:nvPr/>
        </p:nvSpPr>
        <p:spPr>
          <a:xfrm>
            <a:off x="5877100" y="317500"/>
            <a:ext cx="708182" cy="708182"/>
          </a:xfrm>
          <a:custGeom>
            <a:avLst/>
            <a:gdLst/>
            <a:ahLst/>
            <a:cxnLst/>
            <a:rect l="l" t="t" r="r" b="b"/>
            <a:pathLst>
              <a:path w="21246" h="21246" extrusionOk="0">
                <a:moveTo>
                  <a:pt x="0" y="0"/>
                </a:moveTo>
                <a:lnTo>
                  <a:pt x="0" y="21246"/>
                </a:lnTo>
                <a:cubicBezTo>
                  <a:pt x="11734" y="21246"/>
                  <a:pt x="21246" y="11734"/>
                  <a:pt x="212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277" name="Google Shape;277;g2e50f20c47b_0_293"/>
          <p:cNvGrpSpPr/>
          <p:nvPr/>
        </p:nvGrpSpPr>
        <p:grpSpPr>
          <a:xfrm>
            <a:off x="6290386" y="-95"/>
            <a:ext cx="2072726" cy="1157875"/>
            <a:chOff x="2163150" y="2361075"/>
            <a:chExt cx="649900" cy="363050"/>
          </a:xfrm>
        </p:grpSpPr>
        <p:sp>
          <p:nvSpPr>
            <p:cNvPr id="278" name="Google Shape;278;g2e50f20c47b_0_293"/>
            <p:cNvSpPr/>
            <p:nvPr/>
          </p:nvSpPr>
          <p:spPr>
            <a:xfrm>
              <a:off x="2762600" y="236107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 name="Google Shape;279;g2e50f20c47b_0_293"/>
            <p:cNvSpPr/>
            <p:nvPr/>
          </p:nvSpPr>
          <p:spPr>
            <a:xfrm>
              <a:off x="2642775" y="2361075"/>
              <a:ext cx="50450" cy="43375"/>
            </a:xfrm>
            <a:custGeom>
              <a:avLst/>
              <a:gdLst/>
              <a:ahLst/>
              <a:cxnLst/>
              <a:rect l="l" t="t" r="r" b="b"/>
              <a:pathLst>
                <a:path w="2018" h="1735" extrusionOk="0">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 name="Google Shape;280;g2e50f20c47b_0_293"/>
            <p:cNvSpPr/>
            <p:nvPr/>
          </p:nvSpPr>
          <p:spPr>
            <a:xfrm>
              <a:off x="2522650" y="236107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 name="Google Shape;281;g2e50f20c47b_0_293"/>
            <p:cNvSpPr/>
            <p:nvPr/>
          </p:nvSpPr>
          <p:spPr>
            <a:xfrm>
              <a:off x="2402825" y="236107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 name="Google Shape;282;g2e50f20c47b_0_293"/>
            <p:cNvSpPr/>
            <p:nvPr/>
          </p:nvSpPr>
          <p:spPr>
            <a:xfrm>
              <a:off x="2282975" y="236107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 name="Google Shape;283;g2e50f20c47b_0_293"/>
            <p:cNvSpPr/>
            <p:nvPr/>
          </p:nvSpPr>
          <p:spPr>
            <a:xfrm>
              <a:off x="2163150" y="236107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 name="Google Shape;284;g2e50f20c47b_0_293"/>
            <p:cNvSpPr/>
            <p:nvPr/>
          </p:nvSpPr>
          <p:spPr>
            <a:xfrm>
              <a:off x="2762600" y="2469525"/>
              <a:ext cx="50450" cy="43375"/>
            </a:xfrm>
            <a:custGeom>
              <a:avLst/>
              <a:gdLst/>
              <a:ahLst/>
              <a:cxnLst/>
              <a:rect l="l" t="t" r="r" b="b"/>
              <a:pathLst>
                <a:path w="2018" h="1735" extrusionOk="0">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 name="Google Shape;285;g2e50f20c47b_0_293"/>
            <p:cNvSpPr/>
            <p:nvPr/>
          </p:nvSpPr>
          <p:spPr>
            <a:xfrm>
              <a:off x="2642775" y="2469525"/>
              <a:ext cx="50450" cy="43375"/>
            </a:xfrm>
            <a:custGeom>
              <a:avLst/>
              <a:gdLst/>
              <a:ahLst/>
              <a:cxnLst/>
              <a:rect l="l" t="t" r="r" b="b"/>
              <a:pathLst>
                <a:path w="2018" h="1735" extrusionOk="0">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 name="Google Shape;286;g2e50f20c47b_0_293"/>
            <p:cNvSpPr/>
            <p:nvPr/>
          </p:nvSpPr>
          <p:spPr>
            <a:xfrm>
              <a:off x="2522650" y="2469525"/>
              <a:ext cx="50725" cy="43375"/>
            </a:xfrm>
            <a:custGeom>
              <a:avLst/>
              <a:gdLst/>
              <a:ahLst/>
              <a:cxnLst/>
              <a:rect l="l" t="t" r="r" b="b"/>
              <a:pathLst>
                <a:path w="2029" h="1735" extrusionOk="0">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 name="Google Shape;287;g2e50f20c47b_0_293"/>
            <p:cNvSpPr/>
            <p:nvPr/>
          </p:nvSpPr>
          <p:spPr>
            <a:xfrm>
              <a:off x="2402825" y="2469525"/>
              <a:ext cx="50725" cy="43375"/>
            </a:xfrm>
            <a:custGeom>
              <a:avLst/>
              <a:gdLst/>
              <a:ahLst/>
              <a:cxnLst/>
              <a:rect l="l" t="t" r="r" b="b"/>
              <a:pathLst>
                <a:path w="2029" h="1735" extrusionOk="0">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 name="Google Shape;288;g2e50f20c47b_0_293"/>
            <p:cNvSpPr/>
            <p:nvPr/>
          </p:nvSpPr>
          <p:spPr>
            <a:xfrm>
              <a:off x="2282975" y="2469525"/>
              <a:ext cx="50725" cy="43375"/>
            </a:xfrm>
            <a:custGeom>
              <a:avLst/>
              <a:gdLst/>
              <a:ahLst/>
              <a:cxnLst/>
              <a:rect l="l" t="t" r="r" b="b"/>
              <a:pathLst>
                <a:path w="2029" h="1735" extrusionOk="0">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 name="Google Shape;289;g2e50f20c47b_0_293"/>
            <p:cNvSpPr/>
            <p:nvPr/>
          </p:nvSpPr>
          <p:spPr>
            <a:xfrm>
              <a:off x="2163150" y="2469525"/>
              <a:ext cx="50450" cy="43375"/>
            </a:xfrm>
            <a:custGeom>
              <a:avLst/>
              <a:gdLst/>
              <a:ahLst/>
              <a:cxnLst/>
              <a:rect l="l" t="t" r="r" b="b"/>
              <a:pathLst>
                <a:path w="2018" h="1735" extrusionOk="0">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 name="Google Shape;290;g2e50f20c47b_0_293"/>
            <p:cNvSpPr/>
            <p:nvPr/>
          </p:nvSpPr>
          <p:spPr>
            <a:xfrm>
              <a:off x="2762600" y="257240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 name="Google Shape;291;g2e50f20c47b_0_293"/>
            <p:cNvSpPr/>
            <p:nvPr/>
          </p:nvSpPr>
          <p:spPr>
            <a:xfrm>
              <a:off x="2642775" y="2572400"/>
              <a:ext cx="50450" cy="43275"/>
            </a:xfrm>
            <a:custGeom>
              <a:avLst/>
              <a:gdLst/>
              <a:ahLst/>
              <a:cxnLst/>
              <a:rect l="l" t="t" r="r" b="b"/>
              <a:pathLst>
                <a:path w="2018" h="1731" extrusionOk="0">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 name="Google Shape;292;g2e50f20c47b_0_293"/>
            <p:cNvSpPr/>
            <p:nvPr/>
          </p:nvSpPr>
          <p:spPr>
            <a:xfrm>
              <a:off x="2522650" y="257240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 name="Google Shape;293;g2e50f20c47b_0_293"/>
            <p:cNvSpPr/>
            <p:nvPr/>
          </p:nvSpPr>
          <p:spPr>
            <a:xfrm>
              <a:off x="2402825" y="257240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 name="Google Shape;294;g2e50f20c47b_0_293"/>
            <p:cNvSpPr/>
            <p:nvPr/>
          </p:nvSpPr>
          <p:spPr>
            <a:xfrm>
              <a:off x="2282975" y="257240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 name="Google Shape;295;g2e50f20c47b_0_293"/>
            <p:cNvSpPr/>
            <p:nvPr/>
          </p:nvSpPr>
          <p:spPr>
            <a:xfrm>
              <a:off x="2163150" y="257240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 name="Google Shape;296;g2e50f20c47b_0_293"/>
            <p:cNvSpPr/>
            <p:nvPr/>
          </p:nvSpPr>
          <p:spPr>
            <a:xfrm>
              <a:off x="2762600" y="2680850"/>
              <a:ext cx="50450" cy="43275"/>
            </a:xfrm>
            <a:custGeom>
              <a:avLst/>
              <a:gdLst/>
              <a:ahLst/>
              <a:cxnLst/>
              <a:rect l="l" t="t" r="r" b="b"/>
              <a:pathLst>
                <a:path w="2018" h="1731" extrusionOk="0">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 name="Google Shape;297;g2e50f20c47b_0_293"/>
            <p:cNvSpPr/>
            <p:nvPr/>
          </p:nvSpPr>
          <p:spPr>
            <a:xfrm>
              <a:off x="2642775" y="2680850"/>
              <a:ext cx="50450" cy="43275"/>
            </a:xfrm>
            <a:custGeom>
              <a:avLst/>
              <a:gdLst/>
              <a:ahLst/>
              <a:cxnLst/>
              <a:rect l="l" t="t" r="r" b="b"/>
              <a:pathLst>
                <a:path w="2018" h="1731" extrusionOk="0">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 name="Google Shape;298;g2e50f20c47b_0_293"/>
            <p:cNvSpPr/>
            <p:nvPr/>
          </p:nvSpPr>
          <p:spPr>
            <a:xfrm>
              <a:off x="2522650" y="2680850"/>
              <a:ext cx="50725" cy="43275"/>
            </a:xfrm>
            <a:custGeom>
              <a:avLst/>
              <a:gdLst/>
              <a:ahLst/>
              <a:cxnLst/>
              <a:rect l="l" t="t" r="r" b="b"/>
              <a:pathLst>
                <a:path w="2029" h="1731" extrusionOk="0">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 name="Google Shape;299;g2e50f20c47b_0_293"/>
            <p:cNvSpPr/>
            <p:nvPr/>
          </p:nvSpPr>
          <p:spPr>
            <a:xfrm>
              <a:off x="2402825" y="2680850"/>
              <a:ext cx="50725" cy="43275"/>
            </a:xfrm>
            <a:custGeom>
              <a:avLst/>
              <a:gdLst/>
              <a:ahLst/>
              <a:cxnLst/>
              <a:rect l="l" t="t" r="r" b="b"/>
              <a:pathLst>
                <a:path w="2029" h="1731" extrusionOk="0">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0" name="Google Shape;300;g2e50f20c47b_0_293"/>
            <p:cNvSpPr/>
            <p:nvPr/>
          </p:nvSpPr>
          <p:spPr>
            <a:xfrm>
              <a:off x="2282975" y="2680850"/>
              <a:ext cx="50725" cy="43275"/>
            </a:xfrm>
            <a:custGeom>
              <a:avLst/>
              <a:gdLst/>
              <a:ahLst/>
              <a:cxnLst/>
              <a:rect l="l" t="t" r="r" b="b"/>
              <a:pathLst>
                <a:path w="2029" h="1731" extrusionOk="0">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 name="Google Shape;301;g2e50f20c47b_0_293"/>
            <p:cNvSpPr/>
            <p:nvPr/>
          </p:nvSpPr>
          <p:spPr>
            <a:xfrm>
              <a:off x="2163150" y="2680850"/>
              <a:ext cx="50450" cy="43275"/>
            </a:xfrm>
            <a:custGeom>
              <a:avLst/>
              <a:gdLst/>
              <a:ahLst/>
              <a:cxnLst/>
              <a:rect l="l" t="t" r="r" b="b"/>
              <a:pathLst>
                <a:path w="2018" h="1731" extrusionOk="0">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02"/>
        <p:cNvGrpSpPr/>
        <p:nvPr/>
      </p:nvGrpSpPr>
      <p:grpSpPr>
        <a:xfrm>
          <a:off x="0" y="0"/>
          <a:ext cx="0" cy="0"/>
          <a:chOff x="0" y="0"/>
          <a:chExt cx="0" cy="0"/>
        </a:xfrm>
      </p:grpSpPr>
      <p:sp>
        <p:nvSpPr>
          <p:cNvPr id="303" name="Google Shape;303;g2e50f20c47b_0_35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4" name="Google Shape;304;g2e50f20c47b_0_355"/>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5" name="Google Shape;305;g2e50f20c47b_0_35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6" name="Google Shape;306;g2e50f20c47b_0_35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7" name="Google Shape;307;g2e50f20c47b_0_35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08"/>
        <p:cNvGrpSpPr/>
        <p:nvPr/>
      </p:nvGrpSpPr>
      <p:grpSpPr>
        <a:xfrm>
          <a:off x="0" y="0"/>
          <a:ext cx="0" cy="0"/>
          <a:chOff x="0" y="0"/>
          <a:chExt cx="0" cy="0"/>
        </a:xfrm>
      </p:grpSpPr>
      <p:sp>
        <p:nvSpPr>
          <p:cNvPr id="309" name="Google Shape;309;g2e50f20c47b_0_3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0" name="Google Shape;310;g2e50f20c47b_0_36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11" name="Google Shape;311;g2e50f20c47b_0_36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2" name="Google Shape;312;g2e50f20c47b_0_36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3" name="Google Shape;313;g2e50f20c47b_0_36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14"/>
        <p:cNvGrpSpPr/>
        <p:nvPr/>
      </p:nvGrpSpPr>
      <p:grpSpPr>
        <a:xfrm>
          <a:off x="0" y="0"/>
          <a:ext cx="0" cy="0"/>
          <a:chOff x="0" y="0"/>
          <a:chExt cx="0" cy="0"/>
        </a:xfrm>
      </p:grpSpPr>
      <p:sp>
        <p:nvSpPr>
          <p:cNvPr id="315" name="Google Shape;315;g2e50f20c47b_0_367"/>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6" name="Google Shape;316;g2e50f20c47b_0_367"/>
          <p:cNvSpPr txBox="1">
            <a:spLocks noGrp="1"/>
          </p:cNvSpPr>
          <p:nvPr>
            <p:ph type="body" idx="1"/>
          </p:nvPr>
        </p:nvSpPr>
        <p:spPr>
          <a:xfrm>
            <a:off x="831851" y="4589463"/>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7" name="Google Shape;317;g2e50f20c47b_0_36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8" name="Google Shape;318;g2e50f20c47b_0_36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9" name="Google Shape;319;g2e50f20c47b_0_36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20"/>
        <p:cNvGrpSpPr/>
        <p:nvPr/>
      </p:nvGrpSpPr>
      <p:grpSpPr>
        <a:xfrm>
          <a:off x="0" y="0"/>
          <a:ext cx="0" cy="0"/>
          <a:chOff x="0" y="0"/>
          <a:chExt cx="0" cy="0"/>
        </a:xfrm>
      </p:grpSpPr>
      <p:sp>
        <p:nvSpPr>
          <p:cNvPr id="321" name="Google Shape;321;g2e50f20c47b_0_3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2" name="Google Shape;322;g2e50f20c47b_0_37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23" name="Google Shape;323;g2e50f20c47b_0_37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24" name="Google Shape;324;g2e50f20c47b_0_37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5" name="Google Shape;325;g2e50f20c47b_0_37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6" name="Google Shape;326;g2e50f20c47b_0_37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27"/>
        <p:cNvGrpSpPr/>
        <p:nvPr/>
      </p:nvGrpSpPr>
      <p:grpSpPr>
        <a:xfrm>
          <a:off x="0" y="0"/>
          <a:ext cx="0" cy="0"/>
          <a:chOff x="0" y="0"/>
          <a:chExt cx="0" cy="0"/>
        </a:xfrm>
      </p:grpSpPr>
      <p:sp>
        <p:nvSpPr>
          <p:cNvPr id="328" name="Google Shape;328;g2e50f20c47b_0_38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9" name="Google Shape;329;g2e50f20c47b_0_380"/>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0" name="Google Shape;330;g2e50f20c47b_0_380"/>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31" name="Google Shape;331;g2e50f20c47b_0_380"/>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2" name="Google Shape;332;g2e50f20c47b_0_380"/>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33" name="Google Shape;333;g2e50f20c47b_0_38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4" name="Google Shape;334;g2e50f20c47b_0_38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5" name="Google Shape;335;g2e50f20c47b_0_38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336"/>
        <p:cNvGrpSpPr/>
        <p:nvPr/>
      </p:nvGrpSpPr>
      <p:grpSpPr>
        <a:xfrm>
          <a:off x="0" y="0"/>
          <a:ext cx="0" cy="0"/>
          <a:chOff x="0" y="0"/>
          <a:chExt cx="0" cy="0"/>
        </a:xfrm>
      </p:grpSpPr>
      <p:sp>
        <p:nvSpPr>
          <p:cNvPr id="337" name="Google Shape;337;g2e50f20c47b_0_3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8" name="Google Shape;338;g2e50f20c47b_0_38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9" name="Google Shape;339;g2e50f20c47b_0_38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0" name="Google Shape;340;g2e50f20c47b_0_38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341"/>
        <p:cNvGrpSpPr/>
        <p:nvPr/>
      </p:nvGrpSpPr>
      <p:grpSpPr>
        <a:xfrm>
          <a:off x="0" y="0"/>
          <a:ext cx="0" cy="0"/>
          <a:chOff x="0" y="0"/>
          <a:chExt cx="0" cy="0"/>
        </a:xfrm>
      </p:grpSpPr>
      <p:sp>
        <p:nvSpPr>
          <p:cNvPr id="342" name="Google Shape;342;g2e50f20c47b_0_39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3" name="Google Shape;343;g2e50f20c47b_0_39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4" name="Google Shape;344;g2e50f20c47b_0_39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g2c04953ba07_0_35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2c04953ba07_0_35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g2c04953ba07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2c04953ba07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2c04953ba07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45"/>
        <p:cNvGrpSpPr/>
        <p:nvPr/>
      </p:nvGrpSpPr>
      <p:grpSpPr>
        <a:xfrm>
          <a:off x="0" y="0"/>
          <a:ext cx="0" cy="0"/>
          <a:chOff x="0" y="0"/>
          <a:chExt cx="0" cy="0"/>
        </a:xfrm>
      </p:grpSpPr>
      <p:sp>
        <p:nvSpPr>
          <p:cNvPr id="346" name="Google Shape;346;g2e50f20c47b_0_398"/>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7" name="Google Shape;347;g2e50f20c47b_0_398"/>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8" name="Google Shape;348;g2e50f20c47b_0_398"/>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349" name="Google Shape;349;g2e50f20c47b_0_39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50" name="Google Shape;350;g2e50f20c47b_0_39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51" name="Google Shape;351;g2e50f20c47b_0_39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352"/>
        <p:cNvGrpSpPr/>
        <p:nvPr/>
      </p:nvGrpSpPr>
      <p:grpSpPr>
        <a:xfrm>
          <a:off x="0" y="0"/>
          <a:ext cx="0" cy="0"/>
          <a:chOff x="0" y="0"/>
          <a:chExt cx="0" cy="0"/>
        </a:xfrm>
      </p:grpSpPr>
      <p:sp>
        <p:nvSpPr>
          <p:cNvPr id="353" name="Google Shape;353;g2e50f20c47b_0_405"/>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54" name="Google Shape;354;g2e50f20c47b_0_405"/>
          <p:cNvSpPr>
            <a:spLocks noGrp="1"/>
          </p:cNvSpPr>
          <p:nvPr>
            <p:ph type="pic" idx="2"/>
          </p:nvPr>
        </p:nvSpPr>
        <p:spPr>
          <a:xfrm>
            <a:off x="5183188" y="987425"/>
            <a:ext cx="6172500" cy="4873500"/>
          </a:xfrm>
          <a:prstGeom prst="rect">
            <a:avLst/>
          </a:prstGeom>
          <a:noFill/>
          <a:ln>
            <a:noFill/>
          </a:ln>
        </p:spPr>
      </p:sp>
      <p:sp>
        <p:nvSpPr>
          <p:cNvPr id="355" name="Google Shape;355;g2e50f20c47b_0_405"/>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356" name="Google Shape;356;g2e50f20c47b_0_40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57" name="Google Shape;357;g2e50f20c47b_0_40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58" name="Google Shape;358;g2e50f20c47b_0_40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359"/>
        <p:cNvGrpSpPr/>
        <p:nvPr/>
      </p:nvGrpSpPr>
      <p:grpSpPr>
        <a:xfrm>
          <a:off x="0" y="0"/>
          <a:ext cx="0" cy="0"/>
          <a:chOff x="0" y="0"/>
          <a:chExt cx="0" cy="0"/>
        </a:xfrm>
      </p:grpSpPr>
      <p:sp>
        <p:nvSpPr>
          <p:cNvPr id="360" name="Google Shape;360;g2e50f20c47b_0_4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61" name="Google Shape;361;g2e50f20c47b_0_4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62" name="Google Shape;362;g2e50f20c47b_0_41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63" name="Google Shape;363;g2e50f20c47b_0_41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64" name="Google Shape;364;g2e50f20c47b_0_41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65"/>
        <p:cNvGrpSpPr/>
        <p:nvPr/>
      </p:nvGrpSpPr>
      <p:grpSpPr>
        <a:xfrm>
          <a:off x="0" y="0"/>
          <a:ext cx="0" cy="0"/>
          <a:chOff x="0" y="0"/>
          <a:chExt cx="0" cy="0"/>
        </a:xfrm>
      </p:grpSpPr>
      <p:sp>
        <p:nvSpPr>
          <p:cNvPr id="366" name="Google Shape;366;g2e50f20c47b_0_418"/>
          <p:cNvSpPr txBox="1">
            <a:spLocks noGrp="1"/>
          </p:cNvSpPr>
          <p:nvPr>
            <p:ph type="title"/>
          </p:nvPr>
        </p:nvSpPr>
        <p:spPr>
          <a:xfrm rot="5400000">
            <a:off x="7133400" y="1956624"/>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67" name="Google Shape;367;g2e50f20c47b_0_418"/>
          <p:cNvSpPr txBox="1">
            <a:spLocks noGrp="1"/>
          </p:cNvSpPr>
          <p:nvPr>
            <p:ph type="body" idx="1"/>
          </p:nvPr>
        </p:nvSpPr>
        <p:spPr>
          <a:xfrm rot="5400000">
            <a:off x="1799400" y="-596076"/>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68" name="Google Shape;368;g2e50f20c47b_0_41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69" name="Google Shape;369;g2e50f20c47b_0_41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0" name="Google Shape;370;g2e50f20c47b_0_41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Lámina interior_op1">
  <p:cSld name="3_Lámina interior_op1">
    <p:spTree>
      <p:nvGrpSpPr>
        <p:cNvPr id="1" name="Shape 371"/>
        <p:cNvGrpSpPr/>
        <p:nvPr/>
      </p:nvGrpSpPr>
      <p:grpSpPr>
        <a:xfrm>
          <a:off x="0" y="0"/>
          <a:ext cx="0" cy="0"/>
          <a:chOff x="0" y="0"/>
          <a:chExt cx="0" cy="0"/>
        </a:xfrm>
      </p:grpSpPr>
      <p:sp>
        <p:nvSpPr>
          <p:cNvPr id="372" name="Google Shape;372;g2e50f20c47b_0_424"/>
          <p:cNvSpPr txBox="1">
            <a:spLocks noGrp="1"/>
          </p:cNvSpPr>
          <p:nvPr>
            <p:ph type="body" idx="1"/>
          </p:nvPr>
        </p:nvSpPr>
        <p:spPr>
          <a:xfrm>
            <a:off x="831850" y="623078"/>
            <a:ext cx="10515600" cy="518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B4581"/>
              </a:buClr>
              <a:buSzPts val="4000"/>
              <a:buNone/>
              <a:defRPr sz="4000" b="1" i="0">
                <a:solidFill>
                  <a:srgbClr val="0B4581"/>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3" name="Google Shape;373;g2e50f20c47b_0_424"/>
          <p:cNvSpPr txBox="1">
            <a:spLocks noGrp="1"/>
          </p:cNvSpPr>
          <p:nvPr>
            <p:ph type="body" idx="2"/>
          </p:nvPr>
        </p:nvSpPr>
        <p:spPr>
          <a:xfrm>
            <a:off x="3821113" y="1991656"/>
            <a:ext cx="7569300" cy="3584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C4581"/>
              </a:buClr>
              <a:buSzPts val="2000"/>
              <a:buNone/>
              <a:defRPr sz="2000">
                <a:solidFill>
                  <a:srgbClr val="0C458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7"/>
        <p:cNvGrpSpPr/>
        <p:nvPr/>
      </p:nvGrpSpPr>
      <p:grpSpPr>
        <a:xfrm>
          <a:off x="0" y="0"/>
          <a:ext cx="0" cy="0"/>
          <a:chOff x="0" y="0"/>
          <a:chExt cx="0" cy="0"/>
        </a:xfrm>
      </p:grpSpPr>
      <p:sp>
        <p:nvSpPr>
          <p:cNvPr id="28" name="Google Shape;28;g2c04953ba07_0_3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2c04953ba07_0_37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g2c04953ba07_0_37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2c04953ba07_0_3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2c04953ba07_0_3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3"/>
        <p:cNvGrpSpPr/>
        <p:nvPr/>
      </p:nvGrpSpPr>
      <p:grpSpPr>
        <a:xfrm>
          <a:off x="0" y="0"/>
          <a:ext cx="0" cy="0"/>
          <a:chOff x="0" y="0"/>
          <a:chExt cx="0" cy="0"/>
        </a:xfrm>
      </p:grpSpPr>
      <p:sp>
        <p:nvSpPr>
          <p:cNvPr id="34" name="Google Shape;34;g2c04953ba07_0_37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2c04953ba07_0_37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g2c04953ba07_0_37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2c04953ba07_0_37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g2c04953ba07_0_37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g2c04953ba07_0_3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2c04953ba07_0_3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2c04953ba07_0_3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2"/>
        <p:cNvGrpSpPr/>
        <p:nvPr/>
      </p:nvGrpSpPr>
      <p:grpSpPr>
        <a:xfrm>
          <a:off x="0" y="0"/>
          <a:ext cx="0" cy="0"/>
          <a:chOff x="0" y="0"/>
          <a:chExt cx="0" cy="0"/>
        </a:xfrm>
      </p:grpSpPr>
      <p:sp>
        <p:nvSpPr>
          <p:cNvPr id="43" name="Google Shape;43;g2c04953ba07_0_36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2c04953ba07_0_363"/>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g2c04953ba07_0_36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g2c04953ba07_0_3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2c04953ba07_0_3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2c04953ba07_0_3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9"/>
        <p:cNvGrpSpPr/>
        <p:nvPr/>
      </p:nvGrpSpPr>
      <p:grpSpPr>
        <a:xfrm>
          <a:off x="0" y="0"/>
          <a:ext cx="0" cy="0"/>
          <a:chOff x="0" y="0"/>
          <a:chExt cx="0" cy="0"/>
        </a:xfrm>
      </p:grpSpPr>
      <p:sp>
        <p:nvSpPr>
          <p:cNvPr id="50" name="Google Shape;50;g2c04953ba07_0_38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2c04953ba07_0_38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g2c04953ba07_0_3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2c04953ba07_0_38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2c04953ba07_0_3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5"/>
        <p:cNvGrpSpPr/>
        <p:nvPr/>
      </p:nvGrpSpPr>
      <p:grpSpPr>
        <a:xfrm>
          <a:off x="0" y="0"/>
          <a:ext cx="0" cy="0"/>
          <a:chOff x="0" y="0"/>
          <a:chExt cx="0" cy="0"/>
        </a:xfrm>
      </p:grpSpPr>
      <p:sp>
        <p:nvSpPr>
          <p:cNvPr id="56" name="Google Shape;56;g2c04953ba07_0_3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2c04953ba07_0_39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g2c04953ba07_0_39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g2c04953ba07_0_3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2c04953ba07_0_3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2c04953ba07_0_3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2"/>
        <p:cNvGrpSpPr/>
        <p:nvPr/>
      </p:nvGrpSpPr>
      <p:grpSpPr>
        <a:xfrm>
          <a:off x="0" y="0"/>
          <a:ext cx="0" cy="0"/>
          <a:chOff x="0" y="0"/>
          <a:chExt cx="0" cy="0"/>
        </a:xfrm>
      </p:grpSpPr>
      <p:sp>
        <p:nvSpPr>
          <p:cNvPr id="63" name="Google Shape;63;g2c04953ba07_0_39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2c04953ba07_0_3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2c04953ba07_0_3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2c04953ba07_0_3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c04953ba07_0_3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2c04953ba07_0_3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2c04953ba07_0_3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2c04953ba07_0_3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2c04953ba07_0_3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81"/>
        <p:cNvGrpSpPr/>
        <p:nvPr/>
      </p:nvGrpSpPr>
      <p:grpSpPr>
        <a:xfrm>
          <a:off x="0" y="0"/>
          <a:ext cx="0" cy="0"/>
          <a:chOff x="0" y="0"/>
          <a:chExt cx="0" cy="0"/>
        </a:xfrm>
      </p:grpSpPr>
      <p:sp>
        <p:nvSpPr>
          <p:cNvPr id="182" name="Google Shape;182;g2d9cd420e46_13_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Verdana"/>
              <a:buNone/>
              <a:defRPr sz="44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83" name="Google Shape;183;g2d9cd420e46_13_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lt1"/>
              </a:buClr>
              <a:buSzPts val="2800"/>
              <a:buFont typeface="Arial"/>
              <a:buChar char="•"/>
              <a:defRPr sz="2800" b="0" i="0" u="none" strike="noStrike" cap="none">
                <a:solidFill>
                  <a:schemeClr val="lt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3pPr>
            <a:lvl4pPr marL="1828800" marR="0" lvl="3" indent="-349250"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Verdana"/>
                <a:ea typeface="Verdana"/>
                <a:cs typeface="Verdana"/>
                <a:sym typeface="Verdana"/>
              </a:defRPr>
            </a:lvl4pPr>
            <a:lvl5pPr marL="2286000" marR="0" lvl="4" indent="-349250"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Verdana"/>
                <a:ea typeface="Verdana"/>
                <a:cs typeface="Verdana"/>
                <a:sym typeface="Verdana"/>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g2d9cd420e46_16_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Verdana"/>
              <a:buNone/>
              <a:defRPr sz="44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8" name="Google Shape;198;g2d9cd420e46_16_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g2e50f20c47b_0_2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04" name="Google Shape;204;g2e50f20c47b_0_2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05" name="Google Shape;205;g2e50f20c47b_0_25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06" name="Google Shape;206;g2e50f20c47b_0_25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07" name="Google Shape;207;g2e50f20c47b_0_25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4.xml"/><Relationship Id="rId16"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3.jpeg"/><Relationship Id="rId10"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1.xml"/><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sp>
        <p:nvSpPr>
          <p:cNvPr id="378" name="Google Shape;378;g2c6a80eac8f_0_255"/>
          <p:cNvSpPr txBox="1">
            <a:spLocks noGrp="1"/>
          </p:cNvSpPr>
          <p:nvPr>
            <p:ph type="title"/>
          </p:nvPr>
        </p:nvSpPr>
        <p:spPr>
          <a:xfrm>
            <a:off x="221527" y="2413300"/>
            <a:ext cx="11731500" cy="508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s-CL" sz="2800" dirty="0" smtClean="0">
                <a:solidFill>
                  <a:schemeClr val="lt1"/>
                </a:solidFill>
                <a:latin typeface="Montserrat"/>
                <a:ea typeface="Montserrat"/>
                <a:cs typeface="Montserrat"/>
                <a:sym typeface="Montserrat"/>
              </a:rPr>
              <a:t>Aprendizaje basado en retos </a:t>
            </a:r>
            <a:endParaRPr sz="2800" dirty="0">
              <a:solidFill>
                <a:schemeClr val="lt1"/>
              </a:solidFill>
              <a:latin typeface="Montserrat"/>
              <a:ea typeface="Montserrat"/>
              <a:cs typeface="Montserrat"/>
              <a:sym typeface="Montserrat"/>
            </a:endParaRPr>
          </a:p>
          <a:p>
            <a:pPr marL="0" lvl="0" indent="0" algn="l" rtl="0">
              <a:lnSpc>
                <a:spcPct val="90000"/>
              </a:lnSpc>
              <a:spcBef>
                <a:spcPts val="0"/>
              </a:spcBef>
              <a:spcAft>
                <a:spcPts val="0"/>
              </a:spcAft>
              <a:buClr>
                <a:schemeClr val="lt1"/>
              </a:buClr>
              <a:buSzPts val="4000"/>
              <a:buFont typeface="Verdana"/>
              <a:buNone/>
            </a:pPr>
            <a:endParaRPr sz="4800" dirty="0">
              <a:solidFill>
                <a:schemeClr val="lt1"/>
              </a:solidFill>
              <a:latin typeface="Montserrat"/>
              <a:ea typeface="Montserrat"/>
              <a:cs typeface="Montserrat"/>
              <a:sym typeface="Montserrat"/>
            </a:endParaRPr>
          </a:p>
        </p:txBody>
      </p:sp>
      <p:sp>
        <p:nvSpPr>
          <p:cNvPr id="379" name="Google Shape;379;g2c6a80eac8f_0_255"/>
          <p:cNvSpPr/>
          <p:nvPr/>
        </p:nvSpPr>
        <p:spPr>
          <a:xfrm>
            <a:off x="1444936" y="2921500"/>
            <a:ext cx="9003323" cy="779428"/>
          </a:xfrm>
          <a:prstGeom prst="roundRect">
            <a:avLst>
              <a:gd name="adj" fmla="val 50000"/>
            </a:avLst>
          </a:prstGeom>
          <a:solidFill>
            <a:srgbClr val="E84860"/>
          </a:solidFill>
          <a:ln>
            <a:noFill/>
          </a:ln>
        </p:spPr>
        <p:txBody>
          <a:bodyPr spcFirstLastPara="1" wrap="square" lIns="68575" tIns="68575" rIns="68575" bIns="68575" anchor="ctr" anchorCtr="0">
            <a:noAutofit/>
          </a:bodyPr>
          <a:lstStyle/>
          <a:p>
            <a:pPr marL="0" marR="0" lvl="0" indent="0" algn="ctr" rtl="0">
              <a:lnSpc>
                <a:spcPct val="80000"/>
              </a:lnSpc>
              <a:spcBef>
                <a:spcPts val="0"/>
              </a:spcBef>
              <a:spcAft>
                <a:spcPts val="0"/>
              </a:spcAft>
              <a:buClr>
                <a:schemeClr val="lt1"/>
              </a:buClr>
              <a:buSzPts val="2000"/>
              <a:buFont typeface="Arial"/>
              <a:buNone/>
            </a:pPr>
            <a:r>
              <a:rPr lang="es-CL" sz="2400" b="1" dirty="0" smtClean="0">
                <a:solidFill>
                  <a:schemeClr val="lt1"/>
                </a:solidFill>
                <a:latin typeface="Montserrat"/>
                <a:ea typeface="Montserrat"/>
                <a:cs typeface="Montserrat"/>
                <a:sym typeface="Montserrat"/>
              </a:rPr>
              <a:t>Explorando nuevas formas de aprender Matemática</a:t>
            </a:r>
            <a:endParaRPr sz="2400" b="1" i="0" u="none" strike="noStrike" cap="none" dirty="0">
              <a:solidFill>
                <a:schemeClr val="lt1"/>
              </a:solidFill>
              <a:latin typeface="Montserrat"/>
              <a:ea typeface="Montserrat"/>
              <a:cs typeface="Montserrat"/>
              <a:sym typeface="Montserrat"/>
            </a:endParaRPr>
          </a:p>
        </p:txBody>
      </p:sp>
      <p:pic>
        <p:nvPicPr>
          <p:cNvPr id="380" name="Google Shape;380;g2c6a80eac8f_0_255"/>
          <p:cNvPicPr preferRelativeResize="0"/>
          <p:nvPr/>
        </p:nvPicPr>
        <p:blipFill rotWithShape="1">
          <a:blip r:embed="rId4">
            <a:alphaModFix/>
          </a:blip>
          <a:srcRect t="-5102" b="-5102"/>
          <a:stretch/>
        </p:blipFill>
        <p:spPr>
          <a:xfrm>
            <a:off x="5468678" y="4922252"/>
            <a:ext cx="1237200" cy="1237200"/>
          </a:xfrm>
          <a:prstGeom prst="rect">
            <a:avLst/>
          </a:prstGeom>
          <a:noFill/>
          <a:ln>
            <a:noFill/>
          </a:ln>
        </p:spPr>
      </p:pic>
      <p:pic>
        <p:nvPicPr>
          <p:cNvPr id="381" name="Google Shape;381;g2c6a80eac8f_0_255"/>
          <p:cNvPicPr preferRelativeResize="0"/>
          <p:nvPr/>
        </p:nvPicPr>
        <p:blipFill rotWithShape="1">
          <a:blip r:embed="rId5">
            <a:alphaModFix/>
          </a:blip>
          <a:srcRect l="2207" r="3460"/>
          <a:stretch/>
        </p:blipFill>
        <p:spPr>
          <a:xfrm>
            <a:off x="5221675" y="714500"/>
            <a:ext cx="1731200" cy="98567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1" name="Google Shape;491;g2da17201527_1_22"/>
          <p:cNvSpPr/>
          <p:nvPr/>
        </p:nvSpPr>
        <p:spPr>
          <a:xfrm>
            <a:off x="847350" y="364714"/>
            <a:ext cx="10497300" cy="6072300"/>
          </a:xfrm>
          <a:prstGeom prst="roundRect">
            <a:avLst>
              <a:gd name="adj" fmla="val 4222"/>
            </a:avLst>
          </a:prstGeom>
          <a:solidFill>
            <a:schemeClr val="lt1"/>
          </a:solidFill>
          <a:ln>
            <a:noFill/>
          </a:ln>
        </p:spPr>
        <p:txBody>
          <a:bodyPr spcFirstLastPara="1" wrap="square" lIns="68575" tIns="68575" rIns="68575" bIns="68575" anchor="ctr" anchorCtr="0">
            <a:noAutofit/>
          </a:bodyPr>
          <a:lstStyle/>
          <a:p>
            <a:pPr marL="89998" marR="0" lvl="0" indent="85724" algn="l" rtl="0">
              <a:lnSpc>
                <a:spcPct val="100000"/>
              </a:lnSpc>
              <a:spcBef>
                <a:spcPts val="0"/>
              </a:spcBef>
              <a:spcAft>
                <a:spcPts val="0"/>
              </a:spcAft>
              <a:buClr>
                <a:schemeClr val="dk1"/>
              </a:buClr>
              <a:buSzPts val="19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sp>
        <p:nvSpPr>
          <p:cNvPr id="492" name="Google Shape;492;g2da17201527_1_22"/>
          <p:cNvSpPr txBox="1"/>
          <p:nvPr/>
        </p:nvSpPr>
        <p:spPr>
          <a:xfrm>
            <a:off x="2283076" y="4047365"/>
            <a:ext cx="4104300" cy="461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lt1"/>
              </a:buClr>
              <a:buSzPts val="1500"/>
              <a:buFont typeface="Arial"/>
              <a:buNone/>
            </a:pPr>
            <a:r>
              <a:rPr lang="es-CL" sz="1600" b="0" i="0" u="none" strike="noStrike" cap="none" dirty="0" smtClean="0">
                <a:solidFill>
                  <a:srgbClr val="0B4581"/>
                </a:solidFill>
                <a:highlight>
                  <a:srgbClr val="F9F9F9"/>
                </a:highlight>
                <a:latin typeface="Montserrat"/>
                <a:ea typeface="Montserrat"/>
                <a:cs typeface="Montserrat"/>
                <a:sym typeface="Montserrat"/>
              </a:rPr>
              <a:t>Escuela Hans Wenke Mengers</a:t>
            </a:r>
            <a:endParaRPr sz="1600" b="0" i="0" u="none" strike="noStrike" cap="none" dirty="0">
              <a:solidFill>
                <a:srgbClr val="152F74"/>
              </a:solidFill>
              <a:latin typeface="Montserrat"/>
              <a:ea typeface="Montserrat"/>
              <a:cs typeface="Montserrat"/>
              <a:sym typeface="Montserrat"/>
            </a:endParaRPr>
          </a:p>
        </p:txBody>
      </p:sp>
      <p:sp>
        <p:nvSpPr>
          <p:cNvPr id="493" name="Google Shape;493;g2da17201527_1_22"/>
          <p:cNvSpPr txBox="1"/>
          <p:nvPr/>
        </p:nvSpPr>
        <p:spPr>
          <a:xfrm>
            <a:off x="2283076" y="3413095"/>
            <a:ext cx="4370942" cy="461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lt1"/>
              </a:buClr>
              <a:buSzPts val="1500"/>
              <a:buFont typeface="Arial"/>
              <a:buNone/>
            </a:pPr>
            <a:r>
              <a:rPr lang="es-CL" sz="1600" b="0" i="0" u="none" strike="noStrike" cap="none" dirty="0" smtClean="0">
                <a:solidFill>
                  <a:srgbClr val="152F74"/>
                </a:solidFill>
                <a:latin typeface="Montserrat"/>
                <a:ea typeface="Montserrat"/>
                <a:cs typeface="Montserrat"/>
                <a:sym typeface="Montserrat"/>
              </a:rPr>
              <a:t>escuelahanswenkef35@gmail.com</a:t>
            </a:r>
            <a:endParaRPr sz="1600" b="0" i="0" u="none" strike="noStrike" cap="none" dirty="0">
              <a:solidFill>
                <a:srgbClr val="152F74"/>
              </a:solidFill>
              <a:latin typeface="Montserrat"/>
              <a:ea typeface="Montserrat"/>
              <a:cs typeface="Montserrat"/>
              <a:sym typeface="Montserrat"/>
            </a:endParaRPr>
          </a:p>
        </p:txBody>
      </p:sp>
      <p:sp>
        <p:nvSpPr>
          <p:cNvPr id="494" name="Google Shape;494;g2da17201527_1_22"/>
          <p:cNvSpPr txBox="1"/>
          <p:nvPr/>
        </p:nvSpPr>
        <p:spPr>
          <a:xfrm>
            <a:off x="2242957" y="2883933"/>
            <a:ext cx="3015600" cy="461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lt1"/>
              </a:buClr>
              <a:buSzPts val="1500"/>
              <a:buFont typeface="Arial"/>
              <a:buNone/>
            </a:pPr>
            <a:r>
              <a:rPr lang="es-CL" sz="1800" dirty="0" smtClean="0">
                <a:solidFill>
                  <a:srgbClr val="152F74"/>
                </a:solidFill>
                <a:latin typeface="Montserrat"/>
                <a:ea typeface="Montserrat"/>
                <a:cs typeface="Montserrat"/>
                <a:sym typeface="Montserrat"/>
              </a:rPr>
              <a:t>228182650</a:t>
            </a:r>
            <a:endParaRPr sz="1800" b="0" i="0" u="none" strike="noStrike" cap="none" dirty="0">
              <a:solidFill>
                <a:srgbClr val="152F74"/>
              </a:solidFill>
              <a:latin typeface="Montserrat"/>
              <a:ea typeface="Montserrat"/>
              <a:cs typeface="Montserrat"/>
              <a:sym typeface="Montserrat"/>
            </a:endParaRPr>
          </a:p>
        </p:txBody>
      </p:sp>
      <p:sp>
        <p:nvSpPr>
          <p:cNvPr id="495" name="Google Shape;495;g2da17201527_1_22"/>
          <p:cNvSpPr txBox="1"/>
          <p:nvPr/>
        </p:nvSpPr>
        <p:spPr>
          <a:xfrm>
            <a:off x="2316651" y="2317125"/>
            <a:ext cx="3599100" cy="461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lt1"/>
              </a:buClr>
              <a:buSzPts val="1500"/>
              <a:buFont typeface="Arial"/>
              <a:buNone/>
            </a:pPr>
            <a:r>
              <a:rPr lang="es-CL" sz="1600" b="0" i="0" u="none" strike="noStrike" cap="none" dirty="0" smtClean="0">
                <a:solidFill>
                  <a:srgbClr val="0B4581"/>
                </a:solidFill>
                <a:highlight>
                  <a:srgbClr val="F9F9F9"/>
                </a:highlight>
                <a:latin typeface="Montserrat"/>
                <a:ea typeface="Montserrat"/>
                <a:cs typeface="Montserrat"/>
                <a:sym typeface="Montserrat"/>
              </a:rPr>
              <a:t>Director Diego Báez Tapia</a:t>
            </a:r>
            <a:endParaRPr sz="1600" b="0" i="0" u="none" strike="noStrike" cap="none" dirty="0">
              <a:solidFill>
                <a:srgbClr val="0B4581"/>
              </a:solidFill>
              <a:latin typeface="Montserrat"/>
              <a:ea typeface="Montserrat"/>
              <a:cs typeface="Montserrat"/>
              <a:sym typeface="Montserrat"/>
            </a:endParaRPr>
          </a:p>
        </p:txBody>
      </p:sp>
      <p:cxnSp>
        <p:nvCxnSpPr>
          <p:cNvPr id="496" name="Google Shape;496;g2da17201527_1_22"/>
          <p:cNvCxnSpPr/>
          <p:nvPr/>
        </p:nvCxnSpPr>
        <p:spPr>
          <a:xfrm>
            <a:off x="6315900" y="2318463"/>
            <a:ext cx="0" cy="2712000"/>
          </a:xfrm>
          <a:prstGeom prst="straightConnector1">
            <a:avLst/>
          </a:prstGeom>
          <a:noFill/>
          <a:ln w="19050" cap="flat" cmpd="sng">
            <a:solidFill>
              <a:srgbClr val="A4C2F4"/>
            </a:solidFill>
            <a:prstDash val="dash"/>
            <a:round/>
            <a:headEnd type="none" w="sm" len="sm"/>
            <a:tailEnd type="none" w="sm" len="sm"/>
          </a:ln>
        </p:spPr>
      </p:cxnSp>
      <p:sp>
        <p:nvSpPr>
          <p:cNvPr id="497" name="Google Shape;497;g2da17201527_1_22"/>
          <p:cNvSpPr/>
          <p:nvPr/>
        </p:nvSpPr>
        <p:spPr>
          <a:xfrm>
            <a:off x="2817800" y="977350"/>
            <a:ext cx="6972000" cy="538500"/>
          </a:xfrm>
          <a:prstGeom prst="roundRect">
            <a:avLst>
              <a:gd name="adj" fmla="val 50000"/>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2400" b="1">
                <a:solidFill>
                  <a:schemeClr val="lt1"/>
                </a:solidFill>
                <a:latin typeface="Montserrat"/>
                <a:ea typeface="Montserrat"/>
                <a:cs typeface="Montserrat"/>
                <a:sym typeface="Montserrat"/>
              </a:rPr>
              <a:t>Datos de contacto del establecimiento</a:t>
            </a:r>
            <a:endParaRPr sz="2400" b="1" i="0" u="none" strike="noStrike" cap="none">
              <a:solidFill>
                <a:schemeClr val="lt1"/>
              </a:solidFill>
              <a:latin typeface="Montserrat"/>
              <a:ea typeface="Montserrat"/>
              <a:cs typeface="Montserrat"/>
              <a:sym typeface="Montserrat"/>
            </a:endParaRPr>
          </a:p>
        </p:txBody>
      </p:sp>
      <p:grpSp>
        <p:nvGrpSpPr>
          <p:cNvPr id="498" name="Google Shape;498;g2da17201527_1_22"/>
          <p:cNvGrpSpPr/>
          <p:nvPr/>
        </p:nvGrpSpPr>
        <p:grpSpPr>
          <a:xfrm rot="10800000">
            <a:off x="6933070" y="2255406"/>
            <a:ext cx="2397703" cy="2543746"/>
            <a:chOff x="5233500" y="4799675"/>
            <a:chExt cx="1379100" cy="1463100"/>
          </a:xfrm>
        </p:grpSpPr>
        <p:sp>
          <p:nvSpPr>
            <p:cNvPr id="499" name="Google Shape;499;g2da17201527_1_22"/>
            <p:cNvSpPr/>
            <p:nvPr/>
          </p:nvSpPr>
          <p:spPr>
            <a:xfrm>
              <a:off x="5233500" y="4799675"/>
              <a:ext cx="1379100" cy="1310700"/>
            </a:xfrm>
            <a:prstGeom prst="pentagon">
              <a:avLst>
                <a:gd name="hf" fmla="val 105146"/>
                <a:gd name="vf" fmla="val 110557"/>
              </a:avLst>
            </a:prstGeom>
            <a:solidFill>
              <a:schemeClr val="lt1"/>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00" name="Google Shape;500;g2da17201527_1_22"/>
            <p:cNvSpPr/>
            <p:nvPr/>
          </p:nvSpPr>
          <p:spPr>
            <a:xfrm rot="10800000">
              <a:off x="5233500" y="4952075"/>
              <a:ext cx="1379100" cy="1310700"/>
            </a:xfrm>
            <a:prstGeom prst="pentagon">
              <a:avLst>
                <a:gd name="hf" fmla="val 105146"/>
                <a:gd name="vf" fmla="val 110557"/>
              </a:avLst>
            </a:prstGeom>
            <a:solidFill>
              <a:schemeClr val="lt1"/>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A4C2F4"/>
                  </a:solidFill>
                  <a:latin typeface="Montserrat Light"/>
                  <a:ea typeface="Montserrat Light"/>
                  <a:cs typeface="Montserrat Light"/>
                  <a:sym typeface="Montserrat Light"/>
                </a:rPr>
                <a:t>LOGO</a:t>
              </a:r>
              <a:endParaRPr sz="1000" b="0" i="0" u="none" strike="noStrike" cap="none">
                <a:solidFill>
                  <a:srgbClr val="A4C2F4"/>
                </a:solidFill>
                <a:latin typeface="Montserrat Light"/>
                <a:ea typeface="Montserrat Light"/>
                <a:cs typeface="Montserrat Light"/>
                <a:sym typeface="Montserrat Light"/>
              </a:endParaRPr>
            </a:p>
          </p:txBody>
        </p:sp>
      </p:grpSp>
      <p:pic>
        <p:nvPicPr>
          <p:cNvPr id="501" name="Google Shape;501;g2da17201527_1_22"/>
          <p:cNvPicPr preferRelativeResize="0"/>
          <p:nvPr/>
        </p:nvPicPr>
        <p:blipFill rotWithShape="1">
          <a:blip r:embed="rId4">
            <a:alphaModFix/>
          </a:blip>
          <a:srcRect/>
          <a:stretch/>
        </p:blipFill>
        <p:spPr>
          <a:xfrm>
            <a:off x="1815753" y="3425548"/>
            <a:ext cx="427203" cy="423921"/>
          </a:xfrm>
          <a:prstGeom prst="rect">
            <a:avLst/>
          </a:prstGeom>
          <a:noFill/>
          <a:ln>
            <a:noFill/>
          </a:ln>
        </p:spPr>
      </p:pic>
      <p:pic>
        <p:nvPicPr>
          <p:cNvPr id="502" name="Google Shape;502;g2da17201527_1_22"/>
          <p:cNvPicPr preferRelativeResize="0"/>
          <p:nvPr/>
        </p:nvPicPr>
        <p:blipFill rotWithShape="1">
          <a:blip r:embed="rId5">
            <a:alphaModFix/>
          </a:blip>
          <a:srcRect/>
          <a:stretch/>
        </p:blipFill>
        <p:spPr>
          <a:xfrm>
            <a:off x="1815750" y="2318683"/>
            <a:ext cx="427203" cy="423921"/>
          </a:xfrm>
          <a:prstGeom prst="rect">
            <a:avLst/>
          </a:prstGeom>
          <a:noFill/>
          <a:ln>
            <a:noFill/>
          </a:ln>
        </p:spPr>
      </p:pic>
      <p:pic>
        <p:nvPicPr>
          <p:cNvPr id="503" name="Google Shape;503;g2da17201527_1_22"/>
          <p:cNvPicPr preferRelativeResize="0"/>
          <p:nvPr/>
        </p:nvPicPr>
        <p:blipFill rotWithShape="1">
          <a:blip r:embed="rId6">
            <a:alphaModFix/>
          </a:blip>
          <a:srcRect/>
          <a:stretch/>
        </p:blipFill>
        <p:spPr>
          <a:xfrm>
            <a:off x="1815759" y="2902744"/>
            <a:ext cx="427203" cy="423921"/>
          </a:xfrm>
          <a:prstGeom prst="rect">
            <a:avLst/>
          </a:prstGeom>
          <a:noFill/>
          <a:ln>
            <a:noFill/>
          </a:ln>
        </p:spPr>
      </p:pic>
      <p:pic>
        <p:nvPicPr>
          <p:cNvPr id="504" name="Google Shape;504;g2da17201527_1_22"/>
          <p:cNvPicPr preferRelativeResize="0"/>
          <p:nvPr/>
        </p:nvPicPr>
        <p:blipFill rotWithShape="1">
          <a:blip r:embed="rId7">
            <a:alphaModFix/>
          </a:blip>
          <a:srcRect/>
          <a:stretch/>
        </p:blipFill>
        <p:spPr>
          <a:xfrm>
            <a:off x="1816247" y="4022080"/>
            <a:ext cx="426207" cy="486985"/>
          </a:xfrm>
          <a:prstGeom prst="rect">
            <a:avLst/>
          </a:prstGeom>
          <a:noFill/>
          <a:ln>
            <a:noFill/>
          </a:ln>
        </p:spPr>
      </p:pic>
      <p:pic>
        <p:nvPicPr>
          <p:cNvPr id="507" name="Google Shape;507;g2da17201527_1_22"/>
          <p:cNvPicPr preferRelativeResize="0"/>
          <p:nvPr/>
        </p:nvPicPr>
        <p:blipFill rotWithShape="1">
          <a:blip r:embed="rId8">
            <a:alphaModFix/>
          </a:blip>
          <a:srcRect/>
          <a:stretch/>
        </p:blipFill>
        <p:spPr>
          <a:xfrm>
            <a:off x="11372300" y="257575"/>
            <a:ext cx="555550" cy="564025"/>
          </a:xfrm>
          <a:prstGeom prst="rect">
            <a:avLst/>
          </a:prstGeom>
          <a:noFill/>
          <a:ln>
            <a:noFill/>
          </a:ln>
        </p:spPr>
      </p:pic>
      <p:pic>
        <p:nvPicPr>
          <p:cNvPr id="19" name="Imagen 18"/>
          <p:cNvPicPr>
            <a:picLocks noChangeAspect="1"/>
          </p:cNvPicPr>
          <p:nvPr/>
        </p:nvPicPr>
        <p:blipFill rotWithShape="1">
          <a:blip r:embed="rId9">
            <a:extLst>
              <a:ext uri="{28A0092B-C50C-407E-A947-70E740481C1C}">
                <a14:useLocalDpi xmlns:a14="http://schemas.microsoft.com/office/drawing/2010/main" val="0"/>
              </a:ext>
            </a:extLst>
          </a:blip>
          <a:srcRect l="506" t="271" r="76093" b="47280"/>
          <a:stretch/>
        </p:blipFill>
        <p:spPr>
          <a:xfrm>
            <a:off x="7627426" y="2902744"/>
            <a:ext cx="1057031" cy="126382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1"/>
        <p:cNvGrpSpPr/>
        <p:nvPr/>
      </p:nvGrpSpPr>
      <p:grpSpPr>
        <a:xfrm>
          <a:off x="0" y="0"/>
          <a:ext cx="0" cy="0"/>
          <a:chOff x="0" y="0"/>
          <a:chExt cx="0" cy="0"/>
        </a:xfrm>
      </p:grpSpPr>
      <p:pic>
        <p:nvPicPr>
          <p:cNvPr id="512" name="Google Shape;512;g273a1be0553_0_2"/>
          <p:cNvPicPr preferRelativeResize="0"/>
          <p:nvPr/>
        </p:nvPicPr>
        <p:blipFill rotWithShape="1">
          <a:blip r:embed="rId4">
            <a:alphaModFix/>
          </a:blip>
          <a:srcRect l="2207" r="3460"/>
          <a:stretch/>
        </p:blipFill>
        <p:spPr>
          <a:xfrm>
            <a:off x="4726413" y="1090225"/>
            <a:ext cx="2739174" cy="1559550"/>
          </a:xfrm>
          <a:prstGeom prst="rect">
            <a:avLst/>
          </a:prstGeom>
          <a:noFill/>
          <a:ln>
            <a:noFill/>
          </a:ln>
        </p:spPr>
      </p:pic>
      <p:pic>
        <p:nvPicPr>
          <p:cNvPr id="513" name="Google Shape;513;g273a1be0553_0_2"/>
          <p:cNvPicPr preferRelativeResize="0"/>
          <p:nvPr/>
        </p:nvPicPr>
        <p:blipFill rotWithShape="1">
          <a:blip r:embed="rId5">
            <a:alphaModFix/>
          </a:blip>
          <a:srcRect/>
          <a:stretch/>
        </p:blipFill>
        <p:spPr>
          <a:xfrm>
            <a:off x="6640213" y="3918647"/>
            <a:ext cx="611280" cy="698607"/>
          </a:xfrm>
          <a:prstGeom prst="rect">
            <a:avLst/>
          </a:prstGeom>
          <a:noFill/>
          <a:ln>
            <a:noFill/>
          </a:ln>
        </p:spPr>
      </p:pic>
      <p:pic>
        <p:nvPicPr>
          <p:cNvPr id="514" name="Google Shape;514;g273a1be0553_0_2"/>
          <p:cNvPicPr preferRelativeResize="0"/>
          <p:nvPr/>
        </p:nvPicPr>
        <p:blipFill rotWithShape="1">
          <a:blip r:embed="rId6">
            <a:alphaModFix/>
          </a:blip>
          <a:srcRect/>
          <a:stretch/>
        </p:blipFill>
        <p:spPr>
          <a:xfrm>
            <a:off x="2074723" y="3918645"/>
            <a:ext cx="611280" cy="698607"/>
          </a:xfrm>
          <a:prstGeom prst="rect">
            <a:avLst/>
          </a:prstGeom>
          <a:noFill/>
          <a:ln>
            <a:noFill/>
          </a:ln>
        </p:spPr>
      </p:pic>
      <p:pic>
        <p:nvPicPr>
          <p:cNvPr id="515" name="Google Shape;515;g273a1be0553_0_2"/>
          <p:cNvPicPr preferRelativeResize="0"/>
          <p:nvPr/>
        </p:nvPicPr>
        <p:blipFill rotWithShape="1">
          <a:blip r:embed="rId7">
            <a:alphaModFix/>
          </a:blip>
          <a:srcRect/>
          <a:stretch/>
        </p:blipFill>
        <p:spPr>
          <a:xfrm>
            <a:off x="4290199" y="3918649"/>
            <a:ext cx="611300" cy="698600"/>
          </a:xfrm>
          <a:prstGeom prst="rect">
            <a:avLst/>
          </a:prstGeom>
          <a:noFill/>
          <a:ln>
            <a:noFill/>
          </a:ln>
        </p:spPr>
      </p:pic>
      <p:pic>
        <p:nvPicPr>
          <p:cNvPr id="516" name="Google Shape;516;g273a1be0553_0_2"/>
          <p:cNvPicPr preferRelativeResize="0"/>
          <p:nvPr/>
        </p:nvPicPr>
        <p:blipFill rotWithShape="1">
          <a:blip r:embed="rId8">
            <a:alphaModFix/>
          </a:blip>
          <a:srcRect/>
          <a:stretch/>
        </p:blipFill>
        <p:spPr>
          <a:xfrm>
            <a:off x="9527360" y="3918645"/>
            <a:ext cx="611280" cy="698607"/>
          </a:xfrm>
          <a:prstGeom prst="rect">
            <a:avLst/>
          </a:prstGeom>
          <a:noFill/>
          <a:ln>
            <a:noFill/>
          </a:ln>
        </p:spPr>
      </p:pic>
      <p:sp>
        <p:nvSpPr>
          <p:cNvPr id="517" name="Google Shape;517;g273a1be0553_0_2"/>
          <p:cNvSpPr txBox="1">
            <a:spLocks noGrp="1"/>
          </p:cNvSpPr>
          <p:nvPr>
            <p:ph type="title"/>
          </p:nvPr>
        </p:nvSpPr>
        <p:spPr>
          <a:xfrm>
            <a:off x="1087000" y="4571525"/>
            <a:ext cx="2544000" cy="48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centrodeinnovacionmineduc</a:t>
            </a:r>
            <a:endParaRPr sz="1200">
              <a:latin typeface="Montserrat"/>
              <a:ea typeface="Montserrat"/>
              <a:cs typeface="Montserrat"/>
              <a:sym typeface="Montserrat"/>
            </a:endParaRPr>
          </a:p>
        </p:txBody>
      </p:sp>
      <p:sp>
        <p:nvSpPr>
          <p:cNvPr id="518" name="Google Shape;518;g273a1be0553_0_2"/>
          <p:cNvSpPr txBox="1">
            <a:spLocks noGrp="1"/>
          </p:cNvSpPr>
          <p:nvPr>
            <p:ph type="title"/>
          </p:nvPr>
        </p:nvSpPr>
        <p:spPr>
          <a:xfrm>
            <a:off x="3861000" y="4571525"/>
            <a:ext cx="1469700" cy="48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InnovaMineduc</a:t>
            </a:r>
            <a:endParaRPr sz="1200">
              <a:solidFill>
                <a:schemeClr val="lt1"/>
              </a:solidFill>
              <a:latin typeface="Montserrat"/>
              <a:ea typeface="Montserrat"/>
              <a:cs typeface="Montserrat"/>
              <a:sym typeface="Montserrat"/>
            </a:endParaRPr>
          </a:p>
        </p:txBody>
      </p:sp>
      <p:sp>
        <p:nvSpPr>
          <p:cNvPr id="519" name="Google Shape;519;g273a1be0553_0_2"/>
          <p:cNvSpPr txBox="1">
            <a:spLocks noGrp="1"/>
          </p:cNvSpPr>
          <p:nvPr>
            <p:ph type="title"/>
          </p:nvPr>
        </p:nvSpPr>
        <p:spPr>
          <a:xfrm>
            <a:off x="5673850" y="4571525"/>
            <a:ext cx="2544000" cy="48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CentrodeInnovacionMineduc</a:t>
            </a:r>
            <a:endParaRPr sz="1200">
              <a:solidFill>
                <a:schemeClr val="lt1"/>
              </a:solidFill>
              <a:latin typeface="Montserrat"/>
              <a:ea typeface="Montserrat"/>
              <a:cs typeface="Montserrat"/>
              <a:sym typeface="Montserrat"/>
            </a:endParaRPr>
          </a:p>
        </p:txBody>
      </p:sp>
      <p:sp>
        <p:nvSpPr>
          <p:cNvPr id="520" name="Google Shape;520;g273a1be0553_0_2"/>
          <p:cNvSpPr txBox="1">
            <a:spLocks noGrp="1"/>
          </p:cNvSpPr>
          <p:nvPr>
            <p:ph type="title"/>
          </p:nvPr>
        </p:nvSpPr>
        <p:spPr>
          <a:xfrm>
            <a:off x="8561000" y="4571525"/>
            <a:ext cx="2544000" cy="48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CentrodeInnovacionMineduc</a:t>
            </a:r>
            <a:endParaRPr sz="1000" b="0">
              <a:solidFill>
                <a:srgbClr val="F1F1F1"/>
              </a:solidFill>
              <a:highlight>
                <a:srgbClr val="282828"/>
              </a:highlight>
              <a:latin typeface="Roboto"/>
              <a:ea typeface="Roboto"/>
              <a:cs typeface="Roboto"/>
              <a:sym typeface="Roboto"/>
            </a:endParaRPr>
          </a:p>
        </p:txBody>
      </p:sp>
      <p:sp>
        <p:nvSpPr>
          <p:cNvPr id="521" name="Google Shape;521;g273a1be0553_0_2"/>
          <p:cNvSpPr txBox="1"/>
          <p:nvPr/>
        </p:nvSpPr>
        <p:spPr>
          <a:xfrm>
            <a:off x="2857500" y="3213075"/>
            <a:ext cx="6736200" cy="61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s-CL" sz="1600" b="0" i="0" u="none" strike="noStrike" cap="none">
                <a:solidFill>
                  <a:schemeClr val="lt1"/>
                </a:solidFill>
                <a:latin typeface="Montserrat"/>
                <a:ea typeface="Montserrat"/>
                <a:cs typeface="Montserrat"/>
                <a:sym typeface="Montserrat"/>
              </a:rPr>
              <a:t>Te invitamos a ser parte de nuestras Redes Sociales:</a:t>
            </a:r>
            <a:endParaRPr sz="1600" b="0" i="0" u="none" strike="noStrike" cap="none">
              <a:solidFill>
                <a:schemeClr val="lt1"/>
              </a:solidFill>
              <a:latin typeface="Montserrat"/>
              <a:ea typeface="Montserrat"/>
              <a:cs typeface="Montserrat"/>
              <a:sym typeface="Montserrat"/>
            </a:endParaRPr>
          </a:p>
        </p:txBody>
      </p:sp>
      <p:sp>
        <p:nvSpPr>
          <p:cNvPr id="522" name="Google Shape;522;g273a1be0553_0_2"/>
          <p:cNvSpPr txBox="1"/>
          <p:nvPr/>
        </p:nvSpPr>
        <p:spPr>
          <a:xfrm>
            <a:off x="3009900" y="5217150"/>
            <a:ext cx="6736200" cy="61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s-CL" sz="1600" b="0" i="0" u="none" strike="noStrike" cap="none">
                <a:solidFill>
                  <a:schemeClr val="lt1"/>
                </a:solidFill>
                <a:latin typeface="Montserrat"/>
                <a:ea typeface="Montserrat"/>
                <a:cs typeface="Montserrat"/>
                <a:sym typeface="Montserrat"/>
              </a:rPr>
              <a:t>Visítanos en nuestro Sitio Web</a:t>
            </a:r>
            <a:endParaRPr sz="1600" b="0" i="0" u="none" strike="noStrike" cap="none">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g2d9cd420e46_16_29"/>
          <p:cNvSpPr/>
          <p:nvPr/>
        </p:nvSpPr>
        <p:spPr>
          <a:xfrm>
            <a:off x="847350" y="392850"/>
            <a:ext cx="10497300" cy="6072300"/>
          </a:xfrm>
          <a:prstGeom prst="roundRect">
            <a:avLst>
              <a:gd name="adj" fmla="val 4222"/>
            </a:avLst>
          </a:prstGeom>
          <a:solidFill>
            <a:schemeClr val="lt1"/>
          </a:solidFill>
          <a:ln>
            <a:noFill/>
          </a:ln>
        </p:spPr>
        <p:txBody>
          <a:bodyPr spcFirstLastPara="1" wrap="square" lIns="68575" tIns="68575" rIns="68575" bIns="68575" anchor="ctr" anchorCtr="0">
            <a:noAutofit/>
          </a:bodyPr>
          <a:lstStyle/>
          <a:p>
            <a:pPr marL="89998" marR="0" lvl="0" indent="85724" algn="l" rtl="0">
              <a:lnSpc>
                <a:spcPct val="100000"/>
              </a:lnSpc>
              <a:spcBef>
                <a:spcPts val="0"/>
              </a:spcBef>
              <a:spcAft>
                <a:spcPts val="0"/>
              </a:spcAft>
              <a:buClr>
                <a:schemeClr val="dk1"/>
              </a:buClr>
              <a:buSzPts val="19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sp>
        <p:nvSpPr>
          <p:cNvPr id="387" name="Google Shape;387;g2d9cd420e46_16_29"/>
          <p:cNvSpPr/>
          <p:nvPr/>
        </p:nvSpPr>
        <p:spPr>
          <a:xfrm>
            <a:off x="5662625" y="772650"/>
            <a:ext cx="4989000" cy="538500"/>
          </a:xfrm>
          <a:prstGeom prst="roundRect">
            <a:avLst>
              <a:gd name="adj" fmla="val 50000"/>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2400" b="1" dirty="0">
                <a:solidFill>
                  <a:schemeClr val="lt1"/>
                </a:solidFill>
                <a:latin typeface="Montserrat"/>
                <a:ea typeface="Montserrat"/>
                <a:cs typeface="Montserrat"/>
                <a:sym typeface="Montserrat"/>
              </a:rPr>
              <a:t>Caracterización</a:t>
            </a:r>
            <a:endParaRPr sz="2400" b="1" i="0" u="none" strike="noStrike" cap="none" dirty="0">
              <a:solidFill>
                <a:schemeClr val="lt1"/>
              </a:solidFill>
              <a:latin typeface="Montserrat"/>
              <a:ea typeface="Montserrat"/>
              <a:cs typeface="Montserrat"/>
              <a:sym typeface="Montserrat"/>
            </a:endParaRPr>
          </a:p>
        </p:txBody>
      </p:sp>
      <p:sp>
        <p:nvSpPr>
          <p:cNvPr id="389" name="Google Shape;389;g2d9cd420e46_16_29"/>
          <p:cNvSpPr txBox="1"/>
          <p:nvPr/>
        </p:nvSpPr>
        <p:spPr>
          <a:xfrm>
            <a:off x="1142075" y="3545250"/>
            <a:ext cx="4795500" cy="25401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chemeClr val="dk1"/>
              </a:buClr>
              <a:buSzPts val="1900"/>
              <a:buFont typeface="Arial"/>
              <a:buNone/>
            </a:pPr>
            <a:r>
              <a:rPr lang="es-CL" sz="1200" b="1" i="0" u="none" strike="noStrike" cap="none" dirty="0">
                <a:solidFill>
                  <a:srgbClr val="0C4581"/>
                </a:solidFill>
                <a:latin typeface="Montserrat"/>
                <a:ea typeface="Montserrat"/>
                <a:cs typeface="Montserrat"/>
                <a:sym typeface="Montserrat"/>
              </a:rPr>
              <a:t>🏫 Establecimiento: </a:t>
            </a:r>
            <a:r>
              <a:rPr lang="es-CL" sz="1200" dirty="0" smtClean="0">
                <a:solidFill>
                  <a:srgbClr val="0B4581"/>
                </a:solidFill>
                <a:highlight>
                  <a:srgbClr val="F9F9F9"/>
                </a:highlight>
                <a:latin typeface="Montserrat"/>
                <a:ea typeface="Montserrat"/>
                <a:cs typeface="Montserrat"/>
                <a:sym typeface="Montserrat"/>
              </a:rPr>
              <a:t>Escuela Hans Wenke Mengers</a:t>
            </a:r>
            <a:endParaRPr sz="1200" b="0" i="0" u="none" strike="noStrike" cap="none" dirty="0">
              <a:solidFill>
                <a:srgbClr val="0B4581"/>
              </a:solidFill>
              <a:highlight>
                <a:srgbClr val="F9F9F9"/>
              </a:highlight>
              <a:latin typeface="Montserrat"/>
              <a:ea typeface="Montserrat"/>
              <a:cs typeface="Montserrat"/>
              <a:sym typeface="Montserrat"/>
            </a:endParaRPr>
          </a:p>
          <a:p>
            <a:pPr marL="0" marR="0" lvl="0" indent="0" algn="l" rtl="0">
              <a:lnSpc>
                <a:spcPct val="200000"/>
              </a:lnSpc>
              <a:spcBef>
                <a:spcPts val="0"/>
              </a:spcBef>
              <a:spcAft>
                <a:spcPts val="0"/>
              </a:spcAft>
              <a:buClr>
                <a:schemeClr val="dk1"/>
              </a:buClr>
              <a:buSzPts val="1900"/>
              <a:buFont typeface="Arial"/>
              <a:buNone/>
            </a:pPr>
            <a:r>
              <a:rPr lang="es-CL" sz="1200" b="1" i="0" u="none" strike="noStrike" cap="none" dirty="0">
                <a:solidFill>
                  <a:srgbClr val="0C4581"/>
                </a:solidFill>
                <a:latin typeface="Montserrat"/>
                <a:ea typeface="Montserrat"/>
                <a:cs typeface="Montserrat"/>
                <a:sym typeface="Montserrat"/>
              </a:rPr>
              <a:t>📍 </a:t>
            </a:r>
            <a:r>
              <a:rPr lang="es-CL" sz="1200" b="1" i="0" u="none" strike="noStrike" cap="none" dirty="0" smtClean="0">
                <a:solidFill>
                  <a:srgbClr val="0C4581"/>
                </a:solidFill>
                <a:latin typeface="Montserrat"/>
                <a:ea typeface="Montserrat"/>
                <a:cs typeface="Montserrat"/>
                <a:sym typeface="Montserrat"/>
              </a:rPr>
              <a:t>Comuna: </a:t>
            </a:r>
            <a:r>
              <a:rPr lang="es-CL" sz="1200" dirty="0" smtClean="0">
                <a:solidFill>
                  <a:srgbClr val="0C4581"/>
                </a:solidFill>
                <a:latin typeface="Montserrat"/>
                <a:ea typeface="Montserrat"/>
                <a:cs typeface="Montserrat"/>
                <a:sym typeface="Montserrat"/>
              </a:rPr>
              <a:t>-Cabildo-</a:t>
            </a:r>
            <a:endParaRPr sz="1200" b="0" i="0" u="none" strike="noStrike" cap="none" dirty="0" smtClean="0">
              <a:solidFill>
                <a:srgbClr val="0C4581"/>
              </a:solidFill>
              <a:latin typeface="Montserrat"/>
              <a:ea typeface="Montserrat"/>
              <a:cs typeface="Montserrat"/>
              <a:sym typeface="Montserrat"/>
            </a:endParaRPr>
          </a:p>
          <a:p>
            <a:pPr marL="0" marR="0" lvl="0" indent="0" algn="l" rtl="0">
              <a:lnSpc>
                <a:spcPct val="200000"/>
              </a:lnSpc>
              <a:spcBef>
                <a:spcPts val="0"/>
              </a:spcBef>
              <a:spcAft>
                <a:spcPts val="0"/>
              </a:spcAft>
              <a:buClr>
                <a:schemeClr val="dk1"/>
              </a:buClr>
              <a:buSzPts val="1900"/>
              <a:buFont typeface="Arial"/>
              <a:buNone/>
            </a:pPr>
            <a:r>
              <a:rPr lang="es-CL" sz="1200" b="1" i="0" u="none" strike="noStrike" cap="none" dirty="0" smtClean="0">
                <a:solidFill>
                  <a:srgbClr val="0C4581"/>
                </a:solidFill>
                <a:latin typeface="Montserrat"/>
                <a:ea typeface="Montserrat"/>
                <a:cs typeface="Montserrat"/>
                <a:sym typeface="Montserrat"/>
              </a:rPr>
              <a:t>👥 Matrícula:</a:t>
            </a:r>
            <a:r>
              <a:rPr lang="es-CL" sz="1200" b="0" i="0" u="none" strike="noStrike" cap="none" dirty="0" smtClean="0">
                <a:solidFill>
                  <a:srgbClr val="0C4581"/>
                </a:solidFill>
                <a:latin typeface="Montserrat"/>
                <a:ea typeface="Montserrat"/>
                <a:cs typeface="Montserrat"/>
                <a:sym typeface="Montserrat"/>
              </a:rPr>
              <a:t>  </a:t>
            </a:r>
            <a:r>
              <a:rPr lang="es-CL" sz="1200" dirty="0" smtClean="0">
                <a:solidFill>
                  <a:srgbClr val="0C4581"/>
                </a:solidFill>
                <a:latin typeface="Montserrat"/>
                <a:ea typeface="Montserrat"/>
                <a:cs typeface="Montserrat"/>
                <a:sym typeface="Montserrat"/>
              </a:rPr>
              <a:t>344</a:t>
            </a:r>
            <a:endParaRPr sz="1200" b="0" i="0" u="none" strike="noStrike" cap="none" dirty="0">
              <a:solidFill>
                <a:srgbClr val="0B4581"/>
              </a:solidFill>
              <a:highlight>
                <a:srgbClr val="F9F9F9"/>
              </a:highlight>
              <a:latin typeface="Montserrat"/>
              <a:ea typeface="Montserrat"/>
              <a:cs typeface="Montserrat"/>
              <a:sym typeface="Montserrat"/>
            </a:endParaRPr>
          </a:p>
        </p:txBody>
      </p:sp>
      <p:pic>
        <p:nvPicPr>
          <p:cNvPr id="390" name="Google Shape;390;g2d9cd420e46_16_29"/>
          <p:cNvPicPr preferRelativeResize="0"/>
          <p:nvPr/>
        </p:nvPicPr>
        <p:blipFill rotWithShape="1">
          <a:blip r:embed="rId4">
            <a:alphaModFix/>
          </a:blip>
          <a:srcRect/>
          <a:stretch/>
        </p:blipFill>
        <p:spPr>
          <a:xfrm>
            <a:off x="5454275" y="4985260"/>
            <a:ext cx="5197350" cy="907230"/>
          </a:xfrm>
          <a:prstGeom prst="rect">
            <a:avLst/>
          </a:prstGeom>
          <a:noFill/>
          <a:ln>
            <a:noFill/>
          </a:ln>
        </p:spPr>
      </p:pic>
      <p:pic>
        <p:nvPicPr>
          <p:cNvPr id="391" name="Google Shape;391;g2d9cd420e46_16_29"/>
          <p:cNvPicPr preferRelativeResize="0"/>
          <p:nvPr/>
        </p:nvPicPr>
        <p:blipFill rotWithShape="1">
          <a:blip r:embed="rId5">
            <a:alphaModFix/>
          </a:blip>
          <a:srcRect/>
          <a:stretch/>
        </p:blipFill>
        <p:spPr>
          <a:xfrm>
            <a:off x="11372300" y="257575"/>
            <a:ext cx="555550" cy="564025"/>
          </a:xfrm>
          <a:prstGeom prst="rect">
            <a:avLst/>
          </a:prstGeom>
          <a:noFill/>
          <a:ln>
            <a:noFill/>
          </a:ln>
        </p:spPr>
      </p:pic>
      <p:sp>
        <p:nvSpPr>
          <p:cNvPr id="2" name="Rectángulo 1"/>
          <p:cNvSpPr/>
          <p:nvPr/>
        </p:nvSpPr>
        <p:spPr>
          <a:xfrm>
            <a:off x="5454275" y="1543650"/>
            <a:ext cx="5420051" cy="3059364"/>
          </a:xfrm>
          <a:prstGeom prst="rect">
            <a:avLst/>
          </a:prstGeom>
        </p:spPr>
        <p:txBody>
          <a:bodyPr wrap="square">
            <a:spAutoFit/>
          </a:bodyPr>
          <a:lstStyle/>
          <a:p>
            <a:pPr algn="just">
              <a:lnSpc>
                <a:spcPct val="150000"/>
              </a:lnSpc>
            </a:pPr>
            <a:r>
              <a:rPr lang="es-MX" sz="1300" dirty="0">
                <a:latin typeface="Montserrat" panose="020B0604020202020204" charset="0"/>
              </a:rPr>
              <a:t>La Escuela Hans Wenke Mengers de </a:t>
            </a:r>
            <a:r>
              <a:rPr lang="es-MX" sz="1300" dirty="0" smtClean="0">
                <a:latin typeface="Montserrat" panose="020B0604020202020204" charset="0"/>
              </a:rPr>
              <a:t>la comuna de Cabildo fue  </a:t>
            </a:r>
            <a:r>
              <a:rPr lang="es-MX" sz="1300" dirty="0">
                <a:latin typeface="Montserrat" panose="020B0604020202020204" charset="0"/>
              </a:rPr>
              <a:t>fundada en </a:t>
            </a:r>
            <a:r>
              <a:rPr lang="es-MX" sz="1300" dirty="0" smtClean="0">
                <a:latin typeface="Montserrat" panose="020B0604020202020204" charset="0"/>
              </a:rPr>
              <a:t>1977 y tiene </a:t>
            </a:r>
            <a:r>
              <a:rPr lang="es-MX" sz="1300" dirty="0">
                <a:latin typeface="Montserrat" panose="020B0604020202020204" charset="0"/>
              </a:rPr>
              <a:t>como propósito ofrecer una educación inclusiva y de calidad a estudiantes desde pre-kínder hasta octavo básico. Ubicada en un sector alto de la comuna, la escuela centra su trabajo en el desarrollo integral de los estudiantes, promoviendo tanto sus habilidades académicas como deportivas y artísticas. A través de su Proyecto Educativo Institucional, la escuela busca formar ciudadanos con valores sólidos, capaces de aportar positivamente a la sociedad, dentro de un entorno participativo y respetuoso de la diversidad.</a:t>
            </a:r>
            <a:endParaRPr lang="es-CL" sz="1300" dirty="0">
              <a:latin typeface="Montserrat" panose="020B0604020202020204" charset="0"/>
            </a:endParaRPr>
          </a:p>
        </p:txBody>
      </p:sp>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176" y="868675"/>
            <a:ext cx="3896750" cy="2560325"/>
          </a:xfrm>
          <a:prstGeom prst="round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5"/>
        <p:cNvGrpSpPr/>
        <p:nvPr/>
      </p:nvGrpSpPr>
      <p:grpSpPr>
        <a:xfrm>
          <a:off x="0" y="0"/>
          <a:ext cx="0" cy="0"/>
          <a:chOff x="0" y="0"/>
          <a:chExt cx="0" cy="0"/>
        </a:xfrm>
      </p:grpSpPr>
      <p:sp>
        <p:nvSpPr>
          <p:cNvPr id="396" name="Google Shape;396;g2d9cd420e46_16_14"/>
          <p:cNvSpPr/>
          <p:nvPr/>
        </p:nvSpPr>
        <p:spPr>
          <a:xfrm>
            <a:off x="2260800" y="756575"/>
            <a:ext cx="7670400" cy="834000"/>
          </a:xfrm>
          <a:prstGeom prst="roundRect">
            <a:avLst>
              <a:gd name="adj" fmla="val 50000"/>
            </a:avLst>
          </a:prstGeom>
          <a:solidFill>
            <a:schemeClr val="lt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s-CL" sz="2400" b="1" dirty="0">
                <a:solidFill>
                  <a:srgbClr val="0B4581"/>
                </a:solidFill>
                <a:highlight>
                  <a:srgbClr val="F9F9F9"/>
                </a:highlight>
                <a:latin typeface="Montserrat"/>
                <a:ea typeface="Montserrat"/>
                <a:cs typeface="Montserrat"/>
                <a:sym typeface="Montserrat"/>
              </a:rPr>
              <a:t>¿Cuál es la necesidad que busca resolver?</a:t>
            </a:r>
            <a:endParaRPr sz="2400" b="1" i="0" u="none" strike="noStrike" cap="none" dirty="0">
              <a:solidFill>
                <a:srgbClr val="0B4581"/>
              </a:solidFill>
              <a:latin typeface="Montserrat"/>
              <a:ea typeface="Montserrat"/>
              <a:cs typeface="Montserrat"/>
              <a:sym typeface="Montserrat"/>
            </a:endParaRPr>
          </a:p>
        </p:txBody>
      </p:sp>
      <p:sp>
        <p:nvSpPr>
          <p:cNvPr id="399" name="Google Shape;399;g2d9cd420e46_16_14"/>
          <p:cNvSpPr txBox="1"/>
          <p:nvPr/>
        </p:nvSpPr>
        <p:spPr>
          <a:xfrm>
            <a:off x="2260800" y="5025063"/>
            <a:ext cx="3574668" cy="92791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lt1"/>
              </a:buClr>
              <a:buSzPts val="2800"/>
              <a:buFont typeface="Arial"/>
              <a:buNone/>
            </a:pPr>
            <a:r>
              <a:rPr lang="es-CL" b="1" i="0" u="none" strike="noStrike" cap="none" dirty="0" smtClean="0">
                <a:solidFill>
                  <a:schemeClr val="lt1"/>
                </a:solidFill>
                <a:latin typeface="Montserrat"/>
                <a:ea typeface="Montserrat"/>
                <a:cs typeface="Montserrat"/>
                <a:sym typeface="Montserrat"/>
              </a:rPr>
              <a:t>Mejorar la motivación y la autonomía de las y los estudiantes hacia la asignatura de Matemática.</a:t>
            </a:r>
            <a:endParaRPr b="1" i="0" u="none" strike="noStrike" cap="none" dirty="0">
              <a:solidFill>
                <a:schemeClr val="lt1"/>
              </a:solidFill>
              <a:latin typeface="Montserrat"/>
              <a:ea typeface="Montserrat"/>
              <a:cs typeface="Montserrat"/>
              <a:sym typeface="Montserrat"/>
            </a:endParaRPr>
          </a:p>
        </p:txBody>
      </p:sp>
      <p:sp>
        <p:nvSpPr>
          <p:cNvPr id="400" name="Google Shape;400;g2d9cd420e46_16_14"/>
          <p:cNvSpPr/>
          <p:nvPr/>
        </p:nvSpPr>
        <p:spPr>
          <a:xfrm>
            <a:off x="8144868" y="4522700"/>
            <a:ext cx="412200" cy="412200"/>
          </a:xfrm>
          <a:prstGeom prst="ellipse">
            <a:avLst/>
          </a:prstGeom>
          <a:solidFill>
            <a:srgbClr val="FE9E0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L" sz="2100" b="1" i="0" u="none" strike="noStrike" cap="none" dirty="0">
                <a:solidFill>
                  <a:srgbClr val="FFFFFF"/>
                </a:solidFill>
                <a:latin typeface="Montserrat"/>
                <a:ea typeface="Montserrat"/>
                <a:cs typeface="Montserrat"/>
                <a:sym typeface="Montserrat"/>
              </a:rPr>
              <a:t>2</a:t>
            </a:r>
            <a:endParaRPr sz="2100" b="1" i="0" u="none" strike="noStrike" cap="none" dirty="0">
              <a:solidFill>
                <a:srgbClr val="FFFFFF"/>
              </a:solidFill>
              <a:latin typeface="Montserrat"/>
              <a:ea typeface="Montserrat"/>
              <a:cs typeface="Montserrat"/>
              <a:sym typeface="Montserrat"/>
            </a:endParaRPr>
          </a:p>
        </p:txBody>
      </p:sp>
      <p:sp>
        <p:nvSpPr>
          <p:cNvPr id="401" name="Google Shape;401;g2d9cd420e46_16_14"/>
          <p:cNvSpPr/>
          <p:nvPr/>
        </p:nvSpPr>
        <p:spPr>
          <a:xfrm>
            <a:off x="3829374" y="4498037"/>
            <a:ext cx="412200" cy="412200"/>
          </a:xfrm>
          <a:prstGeom prst="ellipse">
            <a:avLst/>
          </a:prstGeom>
          <a:solidFill>
            <a:srgbClr val="FF9900"/>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CL" sz="2100" b="1" i="0" u="none" strike="noStrike" cap="none">
                <a:solidFill>
                  <a:srgbClr val="FFFFFF"/>
                </a:solidFill>
                <a:latin typeface="Montserrat"/>
                <a:ea typeface="Montserrat"/>
                <a:cs typeface="Montserrat"/>
                <a:sym typeface="Montserrat"/>
              </a:rPr>
              <a:t>1</a:t>
            </a:r>
            <a:endParaRPr sz="2100" b="1" i="0" u="none" strike="noStrike" cap="none">
              <a:solidFill>
                <a:srgbClr val="FFFFFF"/>
              </a:solidFill>
              <a:latin typeface="Montserrat"/>
              <a:ea typeface="Montserrat"/>
              <a:cs typeface="Montserrat"/>
              <a:sym typeface="Montserrat"/>
            </a:endParaRPr>
          </a:p>
        </p:txBody>
      </p:sp>
      <p:sp>
        <p:nvSpPr>
          <p:cNvPr id="402" name="Google Shape;402;g2d9cd420e46_16_14"/>
          <p:cNvSpPr txBox="1"/>
          <p:nvPr/>
        </p:nvSpPr>
        <p:spPr>
          <a:xfrm>
            <a:off x="6371010" y="5025063"/>
            <a:ext cx="4090112" cy="92791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lt1"/>
              </a:buClr>
              <a:buSzPts val="2800"/>
              <a:buFont typeface="Arial"/>
              <a:buNone/>
            </a:pPr>
            <a:r>
              <a:rPr lang="es-CL" b="1" i="0" u="none" strike="noStrike" cap="none" dirty="0" smtClean="0">
                <a:solidFill>
                  <a:schemeClr val="lt1"/>
                </a:solidFill>
                <a:latin typeface="Montserrat"/>
                <a:ea typeface="Montserrat"/>
                <a:cs typeface="Montserrat"/>
                <a:sym typeface="Montserrat"/>
              </a:rPr>
              <a:t>Fomentar la habilidad de resolver problemas y mejorar el dominio de los algoritmos de operaciones básicas.</a:t>
            </a:r>
            <a:endParaRPr sz="1800" b="1" i="0" u="none" strike="noStrike" cap="none" dirty="0">
              <a:solidFill>
                <a:schemeClr val="lt1"/>
              </a:solidFill>
              <a:latin typeface="Montserrat"/>
              <a:ea typeface="Montserrat"/>
              <a:cs typeface="Montserrat"/>
              <a:sym typeface="Montserrat"/>
            </a:endParaRPr>
          </a:p>
        </p:txBody>
      </p:sp>
      <p:grpSp>
        <p:nvGrpSpPr>
          <p:cNvPr id="403" name="Google Shape;403;g2d9cd420e46_16_14"/>
          <p:cNvGrpSpPr/>
          <p:nvPr/>
        </p:nvGrpSpPr>
        <p:grpSpPr>
          <a:xfrm rot="10800000">
            <a:off x="470739" y="5423257"/>
            <a:ext cx="904414" cy="959501"/>
            <a:chOff x="5233500" y="4799675"/>
            <a:chExt cx="1379100" cy="1463100"/>
          </a:xfrm>
        </p:grpSpPr>
        <p:sp>
          <p:nvSpPr>
            <p:cNvPr id="404" name="Google Shape;404;g2d9cd420e46_16_14"/>
            <p:cNvSpPr/>
            <p:nvPr/>
          </p:nvSpPr>
          <p:spPr>
            <a:xfrm>
              <a:off x="5233500" y="47996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05" name="Google Shape;405;g2d9cd420e46_16_14"/>
            <p:cNvSpPr/>
            <p:nvPr/>
          </p:nvSpPr>
          <p:spPr>
            <a:xfrm rot="10800000">
              <a:off x="5233500" y="49520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smtClean="0">
                  <a:solidFill>
                    <a:srgbClr val="A4C2F4"/>
                  </a:solidFill>
                  <a:latin typeface="Montserrat Light"/>
                  <a:ea typeface="Montserrat Light"/>
                  <a:cs typeface="Montserrat Light"/>
                  <a:sym typeface="Montserrat Light"/>
                </a:rPr>
                <a:t>LOO</a:t>
              </a:r>
              <a:endParaRPr sz="1000" b="0" i="0" u="none" strike="noStrike" cap="none" dirty="0">
                <a:solidFill>
                  <a:srgbClr val="A4C2F4"/>
                </a:solidFill>
                <a:latin typeface="Montserrat Light"/>
                <a:ea typeface="Montserrat Light"/>
                <a:cs typeface="Montserrat Light"/>
                <a:sym typeface="Montserrat Light"/>
              </a:endParaRPr>
            </a:p>
          </p:txBody>
        </p:sp>
      </p:grpSp>
      <p:pic>
        <p:nvPicPr>
          <p:cNvPr id="406" name="Google Shape;406;g2d9cd420e46_16_14"/>
          <p:cNvPicPr preferRelativeResize="0"/>
          <p:nvPr/>
        </p:nvPicPr>
        <p:blipFill rotWithShape="1">
          <a:blip r:embed="rId4">
            <a:alphaModFix/>
          </a:blip>
          <a:srcRect/>
          <a:stretch/>
        </p:blipFill>
        <p:spPr>
          <a:xfrm>
            <a:off x="11372300" y="257575"/>
            <a:ext cx="555550" cy="564025"/>
          </a:xfrm>
          <a:prstGeom prst="rect">
            <a:avLst/>
          </a:prstGeom>
          <a:noFill/>
          <a:ln>
            <a:noFill/>
          </a:ln>
        </p:spPr>
      </p:pic>
      <p:pic>
        <p:nvPicPr>
          <p:cNvPr id="16" name="Imagen 15"/>
          <p:cNvPicPr>
            <a:picLocks noChangeAspect="1"/>
          </p:cNvPicPr>
          <p:nvPr/>
        </p:nvPicPr>
        <p:blipFill rotWithShape="1">
          <a:blip r:embed="rId5">
            <a:extLst>
              <a:ext uri="{28A0092B-C50C-407E-A947-70E740481C1C}">
                <a14:useLocalDpi xmlns:a14="http://schemas.microsoft.com/office/drawing/2010/main" val="0"/>
              </a:ext>
            </a:extLst>
          </a:blip>
          <a:srcRect l="506" t="271" r="76093" b="47280"/>
          <a:stretch/>
        </p:blipFill>
        <p:spPr>
          <a:xfrm>
            <a:off x="704538" y="5675258"/>
            <a:ext cx="449014" cy="501677"/>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2232" y="2096086"/>
            <a:ext cx="2346483" cy="2084388"/>
          </a:xfrm>
          <a:prstGeom prst="ellipse">
            <a:avLst/>
          </a:prstGeom>
        </p:spPr>
      </p:pic>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7726" y="1948883"/>
            <a:ext cx="2346483" cy="2231591"/>
          </a:xfrm>
          <a:prstGeom prst="ellipse">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0"/>
        <p:cNvGrpSpPr/>
        <p:nvPr/>
      </p:nvGrpSpPr>
      <p:grpSpPr>
        <a:xfrm>
          <a:off x="0" y="0"/>
          <a:ext cx="0" cy="0"/>
          <a:chOff x="0" y="0"/>
          <a:chExt cx="0" cy="0"/>
        </a:xfrm>
      </p:grpSpPr>
      <p:grpSp>
        <p:nvGrpSpPr>
          <p:cNvPr id="413" name="Google Shape;413;g2d9cd420e46_16_62"/>
          <p:cNvGrpSpPr/>
          <p:nvPr/>
        </p:nvGrpSpPr>
        <p:grpSpPr>
          <a:xfrm rot="10800000">
            <a:off x="470739" y="5423257"/>
            <a:ext cx="904414" cy="959501"/>
            <a:chOff x="5233500" y="4799675"/>
            <a:chExt cx="1379100" cy="1463100"/>
          </a:xfrm>
        </p:grpSpPr>
        <p:sp>
          <p:nvSpPr>
            <p:cNvPr id="414" name="Google Shape;414;g2d9cd420e46_16_62"/>
            <p:cNvSpPr/>
            <p:nvPr/>
          </p:nvSpPr>
          <p:spPr>
            <a:xfrm>
              <a:off x="5233500" y="47996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15" name="Google Shape;415;g2d9cd420e46_16_62"/>
            <p:cNvSpPr/>
            <p:nvPr/>
          </p:nvSpPr>
          <p:spPr>
            <a:xfrm rot="10800000">
              <a:off x="5233500" y="49520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A4C2F4"/>
                  </a:solidFill>
                  <a:latin typeface="Montserrat Light"/>
                  <a:ea typeface="Montserrat Light"/>
                  <a:cs typeface="Montserrat Light"/>
                  <a:sym typeface="Montserrat Light"/>
                </a:rPr>
                <a:t>LOGO</a:t>
              </a:r>
              <a:endParaRPr sz="1000" b="0" i="0" u="none" strike="noStrike" cap="none">
                <a:solidFill>
                  <a:srgbClr val="A4C2F4"/>
                </a:solidFill>
                <a:latin typeface="Montserrat Light"/>
                <a:ea typeface="Montserrat Light"/>
                <a:cs typeface="Montserrat Light"/>
                <a:sym typeface="Montserrat Light"/>
              </a:endParaRPr>
            </a:p>
          </p:txBody>
        </p:sp>
      </p:grpSp>
      <p:sp>
        <p:nvSpPr>
          <p:cNvPr id="416" name="Google Shape;416;g2d9cd420e46_16_62"/>
          <p:cNvSpPr/>
          <p:nvPr/>
        </p:nvSpPr>
        <p:spPr>
          <a:xfrm>
            <a:off x="1942986" y="465627"/>
            <a:ext cx="7670400" cy="834000"/>
          </a:xfrm>
          <a:prstGeom prst="roundRect">
            <a:avLst>
              <a:gd name="adj" fmla="val 50000"/>
            </a:avLst>
          </a:prstGeom>
          <a:solidFill>
            <a:schemeClr val="lt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s-CL" sz="2000" b="1" dirty="0">
                <a:solidFill>
                  <a:srgbClr val="0B4581"/>
                </a:solidFill>
                <a:highlight>
                  <a:srgbClr val="F9F9F9"/>
                </a:highlight>
                <a:latin typeface="Montserrat"/>
                <a:ea typeface="Montserrat"/>
                <a:cs typeface="Montserrat"/>
                <a:sym typeface="Montserrat"/>
              </a:rPr>
              <a:t>¿Cuál es la innovación educativa implementada? </a:t>
            </a:r>
            <a:endParaRPr sz="2000" b="1" i="0" u="none" strike="noStrike" cap="none" dirty="0">
              <a:solidFill>
                <a:srgbClr val="0B4581"/>
              </a:solidFill>
              <a:latin typeface="Montserrat"/>
              <a:ea typeface="Montserrat"/>
              <a:cs typeface="Montserrat"/>
              <a:sym typeface="Montserrat"/>
            </a:endParaRPr>
          </a:p>
        </p:txBody>
      </p:sp>
      <p:pic>
        <p:nvPicPr>
          <p:cNvPr id="417" name="Google Shape;417;g2d9cd420e46_16_62"/>
          <p:cNvPicPr preferRelativeResize="0"/>
          <p:nvPr/>
        </p:nvPicPr>
        <p:blipFill rotWithShape="1">
          <a:blip r:embed="rId4">
            <a:alphaModFix/>
          </a:blip>
          <a:srcRect/>
          <a:stretch/>
        </p:blipFill>
        <p:spPr>
          <a:xfrm>
            <a:off x="11372300" y="257575"/>
            <a:ext cx="555550" cy="564025"/>
          </a:xfrm>
          <a:prstGeom prst="rect">
            <a:avLst/>
          </a:prstGeom>
          <a:noFill/>
          <a:ln>
            <a:noFill/>
          </a:ln>
        </p:spPr>
      </p:pic>
      <p:graphicFrame>
        <p:nvGraphicFramePr>
          <p:cNvPr id="6" name="Diagrama 5"/>
          <p:cNvGraphicFramePr/>
          <p:nvPr>
            <p:extLst>
              <p:ext uri="{D42A27DB-BD31-4B8C-83A1-F6EECF244321}">
                <p14:modId xmlns:p14="http://schemas.microsoft.com/office/powerpoint/2010/main" val="855308357"/>
              </p:ext>
            </p:extLst>
          </p:nvPr>
        </p:nvGraphicFramePr>
        <p:xfrm>
          <a:off x="1469535" y="1033638"/>
          <a:ext cx="3457349" cy="29944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a 6"/>
          <p:cNvGraphicFramePr/>
          <p:nvPr>
            <p:extLst>
              <p:ext uri="{D42A27DB-BD31-4B8C-83A1-F6EECF244321}">
                <p14:modId xmlns:p14="http://schemas.microsoft.com/office/powerpoint/2010/main" val="3152730119"/>
              </p:ext>
            </p:extLst>
          </p:nvPr>
        </p:nvGraphicFramePr>
        <p:xfrm>
          <a:off x="5585774" y="1520736"/>
          <a:ext cx="5112234" cy="48620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errar llave 11"/>
          <p:cNvSpPr/>
          <p:nvPr/>
        </p:nvSpPr>
        <p:spPr>
          <a:xfrm>
            <a:off x="5303520" y="1867325"/>
            <a:ext cx="140677" cy="1322363"/>
          </a:xfrm>
          <a:prstGeom prst="rightBrac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pic>
        <p:nvPicPr>
          <p:cNvPr id="15" name="Imagen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6407" y="3644846"/>
            <a:ext cx="2726047" cy="2419548"/>
          </a:xfrm>
          <a:prstGeom prst="ellipse">
            <a:avLst/>
          </a:prstGeom>
        </p:spPr>
      </p:pic>
      <p:pic>
        <p:nvPicPr>
          <p:cNvPr id="24" name="Imagen 23"/>
          <p:cNvPicPr>
            <a:picLocks noChangeAspect="1"/>
          </p:cNvPicPr>
          <p:nvPr/>
        </p:nvPicPr>
        <p:blipFill rotWithShape="1">
          <a:blip r:embed="rId16">
            <a:extLst>
              <a:ext uri="{28A0092B-C50C-407E-A947-70E740481C1C}">
                <a14:useLocalDpi xmlns:a14="http://schemas.microsoft.com/office/drawing/2010/main" val="0"/>
              </a:ext>
            </a:extLst>
          </a:blip>
          <a:srcRect l="506" t="271" r="76093" b="47280"/>
          <a:stretch/>
        </p:blipFill>
        <p:spPr>
          <a:xfrm>
            <a:off x="704538" y="5675258"/>
            <a:ext cx="449014" cy="50167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1"/>
        <p:cNvGrpSpPr/>
        <p:nvPr/>
      </p:nvGrpSpPr>
      <p:grpSpPr>
        <a:xfrm>
          <a:off x="0" y="0"/>
          <a:ext cx="0" cy="0"/>
          <a:chOff x="0" y="0"/>
          <a:chExt cx="0" cy="0"/>
        </a:xfrm>
      </p:grpSpPr>
      <p:sp>
        <p:nvSpPr>
          <p:cNvPr id="424" name="Google Shape;424;g2d9cd420e46_16_76"/>
          <p:cNvSpPr/>
          <p:nvPr/>
        </p:nvSpPr>
        <p:spPr>
          <a:xfrm>
            <a:off x="2577300" y="672300"/>
            <a:ext cx="7037400" cy="734700"/>
          </a:xfrm>
          <a:prstGeom prst="roundRect">
            <a:avLst>
              <a:gd name="adj" fmla="val 50000"/>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2000" b="1" dirty="0">
                <a:solidFill>
                  <a:schemeClr val="lt1"/>
                </a:solidFill>
                <a:latin typeface="Montserrat"/>
                <a:ea typeface="Montserrat"/>
                <a:cs typeface="Montserrat"/>
                <a:sym typeface="Montserrat"/>
              </a:rPr>
              <a:t>¿Quiénes participan en el proyecto?</a:t>
            </a:r>
            <a:endParaRPr sz="2000" b="1" dirty="0">
              <a:solidFill>
                <a:schemeClr val="lt1"/>
              </a:solidFill>
              <a:latin typeface="Montserrat"/>
              <a:ea typeface="Montserrat"/>
              <a:cs typeface="Montserrat"/>
              <a:sym typeface="Montserrat"/>
            </a:endParaRPr>
          </a:p>
        </p:txBody>
      </p:sp>
      <p:grpSp>
        <p:nvGrpSpPr>
          <p:cNvPr id="425" name="Google Shape;425;g2d9cd420e46_16_76"/>
          <p:cNvGrpSpPr/>
          <p:nvPr/>
        </p:nvGrpSpPr>
        <p:grpSpPr>
          <a:xfrm rot="10800000">
            <a:off x="470739" y="5423257"/>
            <a:ext cx="904414" cy="959501"/>
            <a:chOff x="5233500" y="4799675"/>
            <a:chExt cx="1379100" cy="1463100"/>
          </a:xfrm>
        </p:grpSpPr>
        <p:sp>
          <p:nvSpPr>
            <p:cNvPr id="426" name="Google Shape;426;g2d9cd420e46_16_76"/>
            <p:cNvSpPr/>
            <p:nvPr/>
          </p:nvSpPr>
          <p:spPr>
            <a:xfrm>
              <a:off x="5233500" y="47996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27" name="Google Shape;427;g2d9cd420e46_16_76"/>
            <p:cNvSpPr/>
            <p:nvPr/>
          </p:nvSpPr>
          <p:spPr>
            <a:xfrm rot="10800000">
              <a:off x="5233500" y="49520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A4C2F4"/>
                  </a:solidFill>
                  <a:latin typeface="Montserrat Light"/>
                  <a:ea typeface="Montserrat Light"/>
                  <a:cs typeface="Montserrat Light"/>
                  <a:sym typeface="Montserrat Light"/>
                </a:rPr>
                <a:t>LOGO</a:t>
              </a:r>
              <a:endParaRPr sz="1000" b="0" i="0" u="none" strike="noStrike" cap="none">
                <a:solidFill>
                  <a:srgbClr val="A4C2F4"/>
                </a:solidFill>
                <a:latin typeface="Montserrat Light"/>
                <a:ea typeface="Montserrat Light"/>
                <a:cs typeface="Montserrat Light"/>
                <a:sym typeface="Montserrat Light"/>
              </a:endParaRPr>
            </a:p>
          </p:txBody>
        </p:sp>
      </p:grpSp>
      <p:pic>
        <p:nvPicPr>
          <p:cNvPr id="428" name="Google Shape;428;g2d9cd420e46_16_76"/>
          <p:cNvPicPr preferRelativeResize="0"/>
          <p:nvPr/>
        </p:nvPicPr>
        <p:blipFill rotWithShape="1">
          <a:blip r:embed="rId4">
            <a:alphaModFix/>
          </a:blip>
          <a:srcRect/>
          <a:stretch/>
        </p:blipFill>
        <p:spPr>
          <a:xfrm>
            <a:off x="11372300" y="257575"/>
            <a:ext cx="555550" cy="564025"/>
          </a:xfrm>
          <a:prstGeom prst="rect">
            <a:avLst/>
          </a:prstGeom>
          <a:noFill/>
          <a:ln>
            <a:noFill/>
          </a:ln>
        </p:spPr>
      </p:pic>
      <p:sp>
        <p:nvSpPr>
          <p:cNvPr id="2" name="CuadroTexto 1"/>
          <p:cNvSpPr txBox="1"/>
          <p:nvPr/>
        </p:nvSpPr>
        <p:spPr>
          <a:xfrm>
            <a:off x="5022166" y="1704234"/>
            <a:ext cx="1643496" cy="584775"/>
          </a:xfrm>
          <a:prstGeom prst="rect">
            <a:avLst/>
          </a:prstGeom>
          <a:noFill/>
        </p:spPr>
        <p:txBody>
          <a:bodyPr wrap="square" rtlCol="0">
            <a:spAutoFit/>
          </a:bodyPr>
          <a:lstStyle/>
          <a:p>
            <a:pPr algn="ctr"/>
            <a:r>
              <a:rPr lang="es-CL" sz="1600" b="1" dirty="0" smtClean="0">
                <a:solidFill>
                  <a:srgbClr val="002060"/>
                </a:solidFill>
                <a:latin typeface="Montserrat" panose="020B0604020202020204" charset="0"/>
              </a:rPr>
              <a:t>Equipo de Gestión</a:t>
            </a:r>
          </a:p>
        </p:txBody>
      </p:sp>
      <p:sp>
        <p:nvSpPr>
          <p:cNvPr id="10" name="CuadroTexto 9"/>
          <p:cNvSpPr txBox="1"/>
          <p:nvPr/>
        </p:nvSpPr>
        <p:spPr>
          <a:xfrm>
            <a:off x="9049976" y="2968699"/>
            <a:ext cx="1643496" cy="584775"/>
          </a:xfrm>
          <a:prstGeom prst="rect">
            <a:avLst/>
          </a:prstGeom>
          <a:noFill/>
        </p:spPr>
        <p:txBody>
          <a:bodyPr wrap="square" rtlCol="0">
            <a:spAutoFit/>
          </a:bodyPr>
          <a:lstStyle/>
          <a:p>
            <a:pPr algn="ctr"/>
            <a:r>
              <a:rPr lang="es-CL" sz="1600" b="1" dirty="0" smtClean="0">
                <a:solidFill>
                  <a:srgbClr val="002060"/>
                </a:solidFill>
                <a:latin typeface="Montserrat" panose="020B0604020202020204" charset="0"/>
              </a:rPr>
              <a:t>Equipos de aula</a:t>
            </a:r>
          </a:p>
        </p:txBody>
      </p:sp>
      <p:sp>
        <p:nvSpPr>
          <p:cNvPr id="11" name="CuadroTexto 10"/>
          <p:cNvSpPr txBox="1"/>
          <p:nvPr/>
        </p:nvSpPr>
        <p:spPr>
          <a:xfrm>
            <a:off x="5022165" y="5699146"/>
            <a:ext cx="1643496" cy="338554"/>
          </a:xfrm>
          <a:prstGeom prst="rect">
            <a:avLst/>
          </a:prstGeom>
          <a:noFill/>
        </p:spPr>
        <p:txBody>
          <a:bodyPr wrap="square" rtlCol="0">
            <a:spAutoFit/>
          </a:bodyPr>
          <a:lstStyle/>
          <a:p>
            <a:pPr algn="ctr"/>
            <a:r>
              <a:rPr lang="es-CL" sz="1600" b="1" dirty="0" smtClean="0">
                <a:solidFill>
                  <a:srgbClr val="002060"/>
                </a:solidFill>
                <a:latin typeface="Montserrat" panose="020B0604020202020204" charset="0"/>
              </a:rPr>
              <a:t>Estudiantes</a:t>
            </a:r>
          </a:p>
        </p:txBody>
      </p:sp>
      <p:sp>
        <p:nvSpPr>
          <p:cNvPr id="12" name="CuadroTexto 11"/>
          <p:cNvSpPr txBox="1"/>
          <p:nvPr/>
        </p:nvSpPr>
        <p:spPr>
          <a:xfrm>
            <a:off x="768274" y="2922532"/>
            <a:ext cx="1643496" cy="338554"/>
          </a:xfrm>
          <a:prstGeom prst="rect">
            <a:avLst/>
          </a:prstGeom>
          <a:noFill/>
        </p:spPr>
        <p:txBody>
          <a:bodyPr wrap="square" rtlCol="0">
            <a:spAutoFit/>
          </a:bodyPr>
          <a:lstStyle/>
          <a:p>
            <a:pPr algn="ctr"/>
            <a:r>
              <a:rPr lang="es-CL" sz="1600" b="1" dirty="0" smtClean="0">
                <a:solidFill>
                  <a:srgbClr val="002060"/>
                </a:solidFill>
                <a:latin typeface="Montserrat" panose="020B0604020202020204" charset="0"/>
              </a:rPr>
              <a:t>Familias</a:t>
            </a:r>
            <a:endParaRPr lang="es-CL" sz="1600" b="1" dirty="0">
              <a:solidFill>
                <a:srgbClr val="002060"/>
              </a:solidFill>
              <a:latin typeface="Montserrat" panose="020B0604020202020204" charset="0"/>
            </a:endParaRP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394" y="2626961"/>
            <a:ext cx="2792907" cy="1934462"/>
          </a:xfrm>
          <a:prstGeom prst="roundRect">
            <a:avLst/>
          </a:prstGeom>
          <a:ln w="76200">
            <a:solidFill>
              <a:schemeClr val="bg1"/>
            </a:solidFill>
          </a:ln>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629" y="3243754"/>
            <a:ext cx="3008144" cy="2117440"/>
          </a:xfrm>
          <a:prstGeom prst="roundRect">
            <a:avLst/>
          </a:prstGeom>
          <a:ln w="76200">
            <a:solidFill>
              <a:schemeClr val="bg1"/>
            </a:solidFill>
          </a:ln>
        </p:spPr>
      </p:pic>
      <p:pic>
        <p:nvPicPr>
          <p:cNvPr id="21" name="Imagen 20"/>
          <p:cNvPicPr>
            <a:picLocks noChangeAspect="1"/>
          </p:cNvPicPr>
          <p:nvPr/>
        </p:nvPicPr>
        <p:blipFill rotWithShape="1">
          <a:blip r:embed="rId7">
            <a:extLst>
              <a:ext uri="{28A0092B-C50C-407E-A947-70E740481C1C}">
                <a14:useLocalDpi xmlns:a14="http://schemas.microsoft.com/office/drawing/2010/main" val="0"/>
              </a:ext>
            </a:extLst>
          </a:blip>
          <a:srcRect l="506" t="271" r="76093" b="47280"/>
          <a:stretch/>
        </p:blipFill>
        <p:spPr>
          <a:xfrm>
            <a:off x="704538" y="5675258"/>
            <a:ext cx="449014" cy="501677"/>
          </a:xfrm>
          <a:prstGeom prst="rect">
            <a:avLst/>
          </a:prstGeom>
        </p:spPr>
      </p:pic>
      <p:pic>
        <p:nvPicPr>
          <p:cNvPr id="31" name="Imagen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58134">
            <a:off x="2177860" y="4199455"/>
            <a:ext cx="1455049" cy="1860150"/>
          </a:xfrm>
          <a:prstGeom prst="rect">
            <a:avLst/>
          </a:prstGeom>
        </p:spPr>
      </p:pic>
      <p:pic>
        <p:nvPicPr>
          <p:cNvPr id="32" name="Imagen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641126">
            <a:off x="8887175" y="4278303"/>
            <a:ext cx="1455049" cy="1860150"/>
          </a:xfrm>
          <a:prstGeom prst="rect">
            <a:avLst/>
          </a:prstGeom>
        </p:spPr>
      </p:pic>
      <p:pic>
        <p:nvPicPr>
          <p:cNvPr id="33" name="Imagen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404182">
            <a:off x="7639248" y="1257774"/>
            <a:ext cx="1455049" cy="1860150"/>
          </a:xfrm>
          <a:prstGeom prst="rect">
            <a:avLst/>
          </a:prstGeom>
        </p:spPr>
      </p:pic>
      <p:pic>
        <p:nvPicPr>
          <p:cNvPr id="34" name="Imagen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463539">
            <a:off x="2366363" y="1293798"/>
            <a:ext cx="1455049" cy="185767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sp>
        <p:nvSpPr>
          <p:cNvPr id="433" name="Google Shape;433;g2d9cd420e46_16_100"/>
          <p:cNvSpPr/>
          <p:nvPr/>
        </p:nvSpPr>
        <p:spPr>
          <a:xfrm>
            <a:off x="875000" y="257575"/>
            <a:ext cx="10497300" cy="6072300"/>
          </a:xfrm>
          <a:prstGeom prst="roundRect">
            <a:avLst>
              <a:gd name="adj" fmla="val 4222"/>
            </a:avLst>
          </a:prstGeom>
          <a:solidFill>
            <a:schemeClr val="lt1"/>
          </a:solidFill>
          <a:ln>
            <a:noFill/>
          </a:ln>
        </p:spPr>
        <p:txBody>
          <a:bodyPr spcFirstLastPara="1" wrap="square" lIns="68575" tIns="68575" rIns="68575" bIns="68575" anchor="ctr" anchorCtr="0">
            <a:noAutofit/>
          </a:bodyPr>
          <a:lstStyle/>
          <a:p>
            <a:pPr marL="89998" marR="0" lvl="0" indent="85724" algn="l" rtl="0">
              <a:lnSpc>
                <a:spcPct val="100000"/>
              </a:lnSpc>
              <a:spcBef>
                <a:spcPts val="0"/>
              </a:spcBef>
              <a:spcAft>
                <a:spcPts val="0"/>
              </a:spcAft>
              <a:buClr>
                <a:schemeClr val="dk1"/>
              </a:buClr>
              <a:buSzPts val="19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sp>
        <p:nvSpPr>
          <p:cNvPr id="435" name="Google Shape;435;g2d9cd420e46_16_100"/>
          <p:cNvSpPr txBox="1"/>
          <p:nvPr/>
        </p:nvSpPr>
        <p:spPr>
          <a:xfrm>
            <a:off x="5512412" y="1765769"/>
            <a:ext cx="4889100" cy="821733"/>
          </a:xfrm>
          <a:prstGeom prst="rect">
            <a:avLst/>
          </a:prstGeom>
          <a:noFill/>
          <a:ln>
            <a:noFill/>
          </a:ln>
        </p:spPr>
        <p:txBody>
          <a:bodyPr spcFirstLastPara="1" wrap="square" lIns="91425" tIns="91425" rIns="91425" bIns="91425" anchor="t" anchorCtr="0">
            <a:spAutoFit/>
          </a:bodyPr>
          <a:lstStyle/>
          <a:p>
            <a:pPr lvl="0" algn="just">
              <a:lnSpc>
                <a:spcPct val="115000"/>
              </a:lnSpc>
              <a:buSzPts val="1400"/>
            </a:pPr>
            <a:r>
              <a:rPr lang="es-ES" sz="1200" dirty="0">
                <a:solidFill>
                  <a:srgbClr val="0070C0"/>
                </a:solidFill>
                <a:latin typeface="Montserrat" panose="020B0604020202020204" charset="0"/>
                <a:ea typeface="Arial" panose="020B0604020202020204" pitchFamily="34" charset="0"/>
              </a:rPr>
              <a:t>Las y los estudiantes fueron </a:t>
            </a:r>
            <a:r>
              <a:rPr lang="es-ES" sz="1200" dirty="0" err="1">
                <a:solidFill>
                  <a:srgbClr val="0070C0"/>
                </a:solidFill>
                <a:latin typeface="Montserrat" panose="020B0604020202020204" charset="0"/>
                <a:ea typeface="Arial" panose="020B0604020202020204" pitchFamily="34" charset="0"/>
              </a:rPr>
              <a:t>co</a:t>
            </a:r>
            <a:r>
              <a:rPr lang="es-ES" sz="1200" dirty="0">
                <a:solidFill>
                  <a:srgbClr val="0070C0"/>
                </a:solidFill>
                <a:latin typeface="Montserrat" panose="020B0604020202020204" charset="0"/>
                <a:ea typeface="Arial" panose="020B0604020202020204" pitchFamily="34" charset="0"/>
              </a:rPr>
              <a:t>-diseñadores en el diagnóstico, aportando sus opiniones sobre cómo querían aprender Matemática</a:t>
            </a:r>
            <a:r>
              <a:rPr lang="es-ES" sz="1200" dirty="0" smtClean="0">
                <a:latin typeface="Arial" panose="020B0604020202020204" pitchFamily="34" charset="0"/>
                <a:ea typeface="Arial" panose="020B0604020202020204" pitchFamily="34" charset="0"/>
              </a:rPr>
              <a:t>.</a:t>
            </a:r>
            <a:endParaRPr sz="1500" b="0" i="0" u="none" strike="noStrike" cap="none" dirty="0">
              <a:solidFill>
                <a:srgbClr val="0B4581"/>
              </a:solidFill>
              <a:latin typeface="Montserrat Medium"/>
              <a:ea typeface="Montserrat Medium"/>
              <a:cs typeface="Montserrat Medium"/>
              <a:sym typeface="Montserrat Medium"/>
            </a:endParaRPr>
          </a:p>
        </p:txBody>
      </p:sp>
      <p:sp>
        <p:nvSpPr>
          <p:cNvPr id="436" name="Google Shape;436;g2d9cd420e46_16_100"/>
          <p:cNvSpPr/>
          <p:nvPr/>
        </p:nvSpPr>
        <p:spPr>
          <a:xfrm>
            <a:off x="5196241" y="1876174"/>
            <a:ext cx="255600" cy="255600"/>
          </a:xfrm>
          <a:prstGeom prst="ellipse">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CL" sz="1300" b="1" i="0" u="none" strike="noStrike" cap="none" dirty="0">
                <a:solidFill>
                  <a:srgbClr val="FFFFFF"/>
                </a:solidFill>
                <a:latin typeface="Montserrat"/>
                <a:ea typeface="Montserrat"/>
                <a:cs typeface="Montserrat"/>
                <a:sym typeface="Montserrat"/>
              </a:rPr>
              <a:t>1</a:t>
            </a:r>
            <a:r>
              <a:rPr lang="es-CL" sz="1400" b="1" i="0" u="none" strike="noStrike" cap="none" dirty="0">
                <a:solidFill>
                  <a:srgbClr val="FFFFFF"/>
                </a:solidFill>
                <a:latin typeface="Montserrat"/>
                <a:ea typeface="Montserrat"/>
                <a:cs typeface="Montserrat"/>
                <a:sym typeface="Montserrat"/>
              </a:rPr>
              <a:t>  </a:t>
            </a:r>
            <a:endParaRPr sz="1400" b="1" i="0" u="none" strike="noStrike" cap="none" dirty="0">
              <a:solidFill>
                <a:srgbClr val="FFFFFF"/>
              </a:solidFill>
              <a:latin typeface="Montserrat"/>
              <a:ea typeface="Montserrat"/>
              <a:cs typeface="Montserrat"/>
              <a:sym typeface="Montserrat"/>
            </a:endParaRPr>
          </a:p>
        </p:txBody>
      </p:sp>
      <p:sp>
        <p:nvSpPr>
          <p:cNvPr id="437" name="Google Shape;437;g2d9cd420e46_16_100"/>
          <p:cNvSpPr/>
          <p:nvPr/>
        </p:nvSpPr>
        <p:spPr>
          <a:xfrm>
            <a:off x="5196241" y="2871050"/>
            <a:ext cx="255600" cy="255600"/>
          </a:xfrm>
          <a:prstGeom prst="ellipse">
            <a:avLst/>
          </a:prstGeom>
          <a:solidFill>
            <a:srgbClr val="E84860"/>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CL" sz="1300" b="1" i="0" u="none" strike="noStrike" cap="none" dirty="0">
                <a:solidFill>
                  <a:srgbClr val="FFFFFF"/>
                </a:solidFill>
                <a:latin typeface="Montserrat"/>
                <a:ea typeface="Montserrat"/>
                <a:cs typeface="Montserrat"/>
                <a:sym typeface="Montserrat"/>
              </a:rPr>
              <a:t>2</a:t>
            </a:r>
            <a:r>
              <a:rPr lang="es-CL" sz="1400" b="1" i="0" u="none" strike="noStrike" cap="none" dirty="0">
                <a:solidFill>
                  <a:srgbClr val="FFFFFF"/>
                </a:solidFill>
                <a:latin typeface="Montserrat"/>
                <a:ea typeface="Montserrat"/>
                <a:cs typeface="Montserrat"/>
                <a:sym typeface="Montserrat"/>
              </a:rPr>
              <a:t>  </a:t>
            </a:r>
            <a:endParaRPr sz="1400" b="1" i="0" u="none" strike="noStrike" cap="none" dirty="0">
              <a:solidFill>
                <a:srgbClr val="FFFFFF"/>
              </a:solidFill>
              <a:latin typeface="Montserrat"/>
              <a:ea typeface="Montserrat"/>
              <a:cs typeface="Montserrat"/>
              <a:sym typeface="Montserrat"/>
            </a:endParaRPr>
          </a:p>
        </p:txBody>
      </p:sp>
      <p:sp>
        <p:nvSpPr>
          <p:cNvPr id="438" name="Google Shape;438;g2d9cd420e46_16_100"/>
          <p:cNvSpPr/>
          <p:nvPr/>
        </p:nvSpPr>
        <p:spPr>
          <a:xfrm>
            <a:off x="5196241" y="4739115"/>
            <a:ext cx="255600" cy="255600"/>
          </a:xfrm>
          <a:prstGeom prst="ellipse">
            <a:avLst/>
          </a:prstGeom>
          <a:solidFill>
            <a:srgbClr val="56B692"/>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CL" sz="1300" b="1" i="0" u="none" strike="noStrike" cap="none" dirty="0">
                <a:solidFill>
                  <a:srgbClr val="FFFFFF"/>
                </a:solidFill>
                <a:latin typeface="Montserrat"/>
                <a:ea typeface="Montserrat"/>
                <a:cs typeface="Montserrat"/>
                <a:sym typeface="Montserrat"/>
              </a:rPr>
              <a:t>3</a:t>
            </a:r>
            <a:r>
              <a:rPr lang="es-CL" sz="1400" b="1" i="0" u="none" strike="noStrike" cap="none" dirty="0">
                <a:solidFill>
                  <a:srgbClr val="FFFFFF"/>
                </a:solidFill>
                <a:latin typeface="Montserrat"/>
                <a:ea typeface="Montserrat"/>
                <a:cs typeface="Montserrat"/>
                <a:sym typeface="Montserrat"/>
              </a:rPr>
              <a:t>  </a:t>
            </a:r>
            <a:endParaRPr sz="1400" b="1" i="0" u="none" strike="noStrike" cap="none" dirty="0">
              <a:solidFill>
                <a:srgbClr val="FFFFFF"/>
              </a:solidFill>
              <a:latin typeface="Montserrat"/>
              <a:ea typeface="Montserrat"/>
              <a:cs typeface="Montserrat"/>
              <a:sym typeface="Montserrat"/>
            </a:endParaRPr>
          </a:p>
        </p:txBody>
      </p:sp>
      <p:sp>
        <p:nvSpPr>
          <p:cNvPr id="439" name="Google Shape;439;g2d9cd420e46_16_100"/>
          <p:cNvSpPr/>
          <p:nvPr/>
        </p:nvSpPr>
        <p:spPr>
          <a:xfrm>
            <a:off x="1378893" y="719500"/>
            <a:ext cx="9219300" cy="680580"/>
          </a:xfrm>
          <a:prstGeom prst="roundRect">
            <a:avLst>
              <a:gd name="adj" fmla="val 50000"/>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2400" b="1" dirty="0">
                <a:solidFill>
                  <a:schemeClr val="lt1"/>
                </a:solidFill>
                <a:latin typeface="Montserrat"/>
                <a:ea typeface="Montserrat"/>
                <a:cs typeface="Montserrat"/>
                <a:sym typeface="Montserrat"/>
              </a:rPr>
              <a:t>¿Cuál es el rol de las y los estudiantes en el proyecto? </a:t>
            </a:r>
            <a:endParaRPr sz="2400" b="1" i="0" u="none" strike="noStrike" cap="none" dirty="0">
              <a:solidFill>
                <a:schemeClr val="lt1"/>
              </a:solidFill>
              <a:latin typeface="Montserrat"/>
              <a:ea typeface="Montserrat"/>
              <a:cs typeface="Montserrat"/>
              <a:sym typeface="Montserrat"/>
            </a:endParaRPr>
          </a:p>
        </p:txBody>
      </p:sp>
      <p:sp>
        <p:nvSpPr>
          <p:cNvPr id="440" name="Google Shape;440;g2d9cd420e46_16_100"/>
          <p:cNvSpPr txBox="1"/>
          <p:nvPr/>
        </p:nvSpPr>
        <p:spPr>
          <a:xfrm>
            <a:off x="5512412" y="2803169"/>
            <a:ext cx="4889100" cy="1671196"/>
          </a:xfrm>
          <a:prstGeom prst="rect">
            <a:avLst/>
          </a:prstGeom>
          <a:noFill/>
          <a:ln>
            <a:noFill/>
          </a:ln>
        </p:spPr>
        <p:txBody>
          <a:bodyPr spcFirstLastPara="1" wrap="square" lIns="91425" tIns="91425" rIns="91425" bIns="91425" anchor="t" anchorCtr="0">
            <a:spAutoFit/>
          </a:bodyPr>
          <a:lstStyle/>
          <a:p>
            <a:pPr lvl="0" algn="just">
              <a:lnSpc>
                <a:spcPct val="115000"/>
              </a:lnSpc>
              <a:buSzPts val="1400"/>
            </a:pPr>
            <a:r>
              <a:rPr lang="es-ES" sz="1200" dirty="0">
                <a:solidFill>
                  <a:srgbClr val="0070C0"/>
                </a:solidFill>
                <a:latin typeface="Montserrat" panose="020B0604020202020204" charset="0"/>
                <a:ea typeface="Arial" panose="020B0604020202020204" pitchFamily="34" charset="0"/>
              </a:rPr>
              <a:t>En la planificación</a:t>
            </a:r>
            <a:r>
              <a:rPr lang="es-ES" sz="1200" b="1" dirty="0">
                <a:solidFill>
                  <a:srgbClr val="0070C0"/>
                </a:solidFill>
                <a:latin typeface="Montserrat" panose="020B0604020202020204" charset="0"/>
                <a:ea typeface="Arial" panose="020B0604020202020204" pitchFamily="34" charset="0"/>
              </a:rPr>
              <a:t>,</a:t>
            </a:r>
            <a:r>
              <a:rPr lang="es-ES" sz="1200" dirty="0">
                <a:solidFill>
                  <a:srgbClr val="0070C0"/>
                </a:solidFill>
                <a:latin typeface="Montserrat" panose="020B0604020202020204" charset="0"/>
                <a:ea typeface="Arial" panose="020B0604020202020204" pitchFamily="34" charset="0"/>
              </a:rPr>
              <a:t> sus intereses guiaron las estrategias seleccionadas. Durante la </a:t>
            </a:r>
            <a:r>
              <a:rPr lang="es-ES" sz="1200" b="1" dirty="0">
                <a:solidFill>
                  <a:srgbClr val="0070C0"/>
                </a:solidFill>
                <a:latin typeface="Montserrat" panose="020B0604020202020204" charset="0"/>
                <a:ea typeface="Arial" panose="020B0604020202020204" pitchFamily="34" charset="0"/>
              </a:rPr>
              <a:t>implementación,</a:t>
            </a:r>
            <a:r>
              <a:rPr lang="es-ES" sz="1200" dirty="0">
                <a:solidFill>
                  <a:srgbClr val="0070C0"/>
                </a:solidFill>
                <a:latin typeface="Montserrat" panose="020B0604020202020204" charset="0"/>
                <a:ea typeface="Arial" panose="020B0604020202020204" pitchFamily="34" charset="0"/>
              </a:rPr>
              <a:t> tomaron el rol de colaboradores activos, resolviendo ejercicios en equipo en los "nano-retos" y creando problemas matemáticos en los "mini-retos". En el "reto curricular", asumieron el rol de </a:t>
            </a:r>
            <a:r>
              <a:rPr lang="es-ES" sz="1200" b="1" dirty="0">
                <a:solidFill>
                  <a:srgbClr val="0070C0"/>
                </a:solidFill>
                <a:latin typeface="Montserrat" panose="020B0604020202020204" charset="0"/>
                <a:ea typeface="Arial" panose="020B0604020202020204" pitchFamily="34" charset="0"/>
              </a:rPr>
              <a:t>innovadores</a:t>
            </a:r>
            <a:r>
              <a:rPr lang="es-ES" sz="1200" dirty="0">
                <a:solidFill>
                  <a:srgbClr val="0070C0"/>
                </a:solidFill>
                <a:latin typeface="Montserrat" panose="020B0604020202020204" charset="0"/>
                <a:ea typeface="Arial" panose="020B0604020202020204" pitchFamily="34" charset="0"/>
              </a:rPr>
              <a:t>, diseñando, prototipando y testeando soluciones.</a:t>
            </a:r>
            <a:endParaRPr sz="1500" b="0" i="0" u="none" strike="noStrike" cap="none" dirty="0">
              <a:solidFill>
                <a:srgbClr val="0070C0"/>
              </a:solidFill>
              <a:latin typeface="Montserrat" panose="020B0604020202020204" charset="0"/>
              <a:ea typeface="Montserrat Medium"/>
              <a:cs typeface="Montserrat Medium"/>
              <a:sym typeface="Montserrat Medium"/>
            </a:endParaRPr>
          </a:p>
        </p:txBody>
      </p:sp>
      <p:sp>
        <p:nvSpPr>
          <p:cNvPr id="441" name="Google Shape;441;g2d9cd420e46_16_100"/>
          <p:cNvSpPr txBox="1"/>
          <p:nvPr/>
        </p:nvSpPr>
        <p:spPr>
          <a:xfrm>
            <a:off x="5512412" y="4690032"/>
            <a:ext cx="4889100" cy="609367"/>
          </a:xfrm>
          <a:prstGeom prst="rect">
            <a:avLst/>
          </a:prstGeom>
          <a:noFill/>
          <a:ln>
            <a:noFill/>
          </a:ln>
        </p:spPr>
        <p:txBody>
          <a:bodyPr spcFirstLastPara="1" wrap="square" lIns="91425" tIns="91425" rIns="91425" bIns="91425" anchor="t" anchorCtr="0">
            <a:spAutoFit/>
          </a:bodyPr>
          <a:lstStyle/>
          <a:p>
            <a:pPr algn="just">
              <a:lnSpc>
                <a:spcPct val="115000"/>
              </a:lnSpc>
            </a:pPr>
            <a:r>
              <a:rPr lang="es-ES" sz="1200" dirty="0">
                <a:solidFill>
                  <a:srgbClr val="0070C0"/>
                </a:solidFill>
                <a:latin typeface="Montserrat" panose="020B0604020202020204" charset="0"/>
                <a:ea typeface="Arial" panose="020B0604020202020204" pitchFamily="34" charset="0"/>
              </a:rPr>
              <a:t>En la evaluación, participaron de forma activa como reflexionando y aportando a la retroalimentación.</a:t>
            </a:r>
            <a:endParaRPr lang="es-CL" sz="1200" dirty="0">
              <a:solidFill>
                <a:srgbClr val="0070C0"/>
              </a:solidFill>
              <a:latin typeface="Montserrat" panose="020B0604020202020204" charset="0"/>
              <a:ea typeface="Arial" panose="020B0604020202020204" pitchFamily="34" charset="0"/>
            </a:endParaRPr>
          </a:p>
        </p:txBody>
      </p:sp>
      <p:pic>
        <p:nvPicPr>
          <p:cNvPr id="442" name="Google Shape;442;g2d9cd420e46_16_100"/>
          <p:cNvPicPr preferRelativeResize="0"/>
          <p:nvPr/>
        </p:nvPicPr>
        <p:blipFill rotWithShape="1">
          <a:blip r:embed="rId4">
            <a:alphaModFix/>
          </a:blip>
          <a:srcRect/>
          <a:stretch/>
        </p:blipFill>
        <p:spPr>
          <a:xfrm>
            <a:off x="11372300" y="257575"/>
            <a:ext cx="555550" cy="564025"/>
          </a:xfrm>
          <a:prstGeom prst="rect">
            <a:avLst/>
          </a:prstGeom>
          <a:noFill/>
          <a:ln>
            <a:noFill/>
          </a:ln>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430" y="1804333"/>
            <a:ext cx="3340783" cy="3745900"/>
          </a:xfrm>
          <a:prstGeom prst="round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6"/>
        <p:cNvGrpSpPr/>
        <p:nvPr/>
      </p:nvGrpSpPr>
      <p:grpSpPr>
        <a:xfrm>
          <a:off x="0" y="0"/>
          <a:ext cx="0" cy="0"/>
          <a:chOff x="0" y="0"/>
          <a:chExt cx="0" cy="0"/>
        </a:xfrm>
      </p:grpSpPr>
      <p:sp>
        <p:nvSpPr>
          <p:cNvPr id="447" name="Google Shape;447;g2d9cd420e46_18_87"/>
          <p:cNvSpPr/>
          <p:nvPr/>
        </p:nvSpPr>
        <p:spPr>
          <a:xfrm>
            <a:off x="847350" y="392850"/>
            <a:ext cx="10497300" cy="6072300"/>
          </a:xfrm>
          <a:prstGeom prst="roundRect">
            <a:avLst>
              <a:gd name="adj" fmla="val 4222"/>
            </a:avLst>
          </a:prstGeom>
          <a:solidFill>
            <a:schemeClr val="lt1"/>
          </a:solidFill>
          <a:ln>
            <a:noFill/>
          </a:ln>
        </p:spPr>
        <p:txBody>
          <a:bodyPr spcFirstLastPara="1" wrap="square" lIns="68575" tIns="68575" rIns="68575" bIns="68575" anchor="ctr" anchorCtr="0">
            <a:noAutofit/>
          </a:bodyPr>
          <a:lstStyle/>
          <a:p>
            <a:pPr marL="89998" marR="0" lvl="0" indent="85724" algn="l" rtl="0">
              <a:lnSpc>
                <a:spcPct val="100000"/>
              </a:lnSpc>
              <a:spcBef>
                <a:spcPts val="0"/>
              </a:spcBef>
              <a:spcAft>
                <a:spcPts val="0"/>
              </a:spcAft>
              <a:buClr>
                <a:schemeClr val="dk1"/>
              </a:buClr>
              <a:buSzPts val="19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sp>
        <p:nvSpPr>
          <p:cNvPr id="450" name="Google Shape;450;g2d9cd420e46_18_87"/>
          <p:cNvSpPr/>
          <p:nvPr/>
        </p:nvSpPr>
        <p:spPr>
          <a:xfrm>
            <a:off x="1414891" y="719500"/>
            <a:ext cx="9219300" cy="668700"/>
          </a:xfrm>
          <a:prstGeom prst="roundRect">
            <a:avLst>
              <a:gd name="adj" fmla="val 50000"/>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1600" b="1" dirty="0">
                <a:solidFill>
                  <a:schemeClr val="lt1"/>
                </a:solidFill>
                <a:latin typeface="Montserrat"/>
                <a:ea typeface="Montserrat"/>
                <a:cs typeface="Montserrat"/>
                <a:sym typeface="Montserrat"/>
              </a:rPr>
              <a:t>¿Cuáles fueron los principales desafíos que se presentaron en las diversas etapas del proyecto? </a:t>
            </a:r>
            <a:endParaRPr sz="1600" b="1" dirty="0">
              <a:solidFill>
                <a:schemeClr val="lt1"/>
              </a:solidFill>
              <a:latin typeface="Montserrat"/>
              <a:ea typeface="Montserrat"/>
              <a:cs typeface="Montserrat"/>
              <a:sym typeface="Montserrat"/>
            </a:endParaRPr>
          </a:p>
        </p:txBody>
      </p:sp>
      <p:sp>
        <p:nvSpPr>
          <p:cNvPr id="451" name="Google Shape;451;g2d9cd420e46_18_87"/>
          <p:cNvSpPr/>
          <p:nvPr/>
        </p:nvSpPr>
        <p:spPr>
          <a:xfrm>
            <a:off x="1312013" y="5302274"/>
            <a:ext cx="4625100" cy="817171"/>
          </a:xfrm>
          <a:prstGeom prst="roundRect">
            <a:avLst>
              <a:gd name="adj" fmla="val 50000"/>
            </a:avLst>
          </a:prstGeom>
          <a:solidFill>
            <a:srgbClr val="56B692"/>
          </a:solidFill>
          <a:ln>
            <a:noFill/>
          </a:ln>
        </p:spPr>
        <p:txBody>
          <a:bodyPr spcFirstLastPara="1" wrap="square" lIns="68575" tIns="68575" rIns="68575" bIns="68575" anchor="ctr" anchorCtr="0">
            <a:noAutofit/>
          </a:bodyPr>
          <a:lstStyle/>
          <a:p>
            <a:pPr lvl="0" algn="ctr">
              <a:buClr>
                <a:schemeClr val="dk1"/>
              </a:buClr>
              <a:buSzPts val="2300"/>
            </a:pPr>
            <a:r>
              <a:rPr lang="es-ES" sz="1600" b="1" dirty="0">
                <a:solidFill>
                  <a:schemeClr val="bg1"/>
                </a:solidFill>
                <a:latin typeface="Montserrat" panose="020B0604020202020204" charset="0"/>
              </a:rPr>
              <a:t>A</a:t>
            </a:r>
            <a:r>
              <a:rPr lang="es-ES" sz="1600" b="1" dirty="0" smtClean="0">
                <a:solidFill>
                  <a:schemeClr val="bg1"/>
                </a:solidFill>
                <a:latin typeface="Montserrat" panose="020B0604020202020204" charset="0"/>
              </a:rPr>
              <a:t>daptar </a:t>
            </a:r>
            <a:r>
              <a:rPr lang="es-ES" sz="1600" b="1" dirty="0">
                <a:solidFill>
                  <a:schemeClr val="bg1"/>
                </a:solidFill>
                <a:latin typeface="Montserrat" panose="020B0604020202020204" charset="0"/>
              </a:rPr>
              <a:t>los retos a los distintos niveles de habilidades matemáticas</a:t>
            </a:r>
            <a:endParaRPr sz="2000" b="1" i="0" u="none" strike="noStrike" cap="none" dirty="0">
              <a:solidFill>
                <a:schemeClr val="bg1"/>
              </a:solidFill>
              <a:latin typeface="Montserrat" panose="020B0604020202020204" charset="0"/>
              <a:ea typeface="Montserrat"/>
              <a:cs typeface="Montserrat"/>
              <a:sym typeface="Montserrat"/>
            </a:endParaRPr>
          </a:p>
        </p:txBody>
      </p:sp>
      <p:sp>
        <p:nvSpPr>
          <p:cNvPr id="452" name="Google Shape;452;g2d9cd420e46_18_87"/>
          <p:cNvSpPr/>
          <p:nvPr/>
        </p:nvSpPr>
        <p:spPr>
          <a:xfrm>
            <a:off x="6155651" y="5302275"/>
            <a:ext cx="4408200" cy="817170"/>
          </a:xfrm>
          <a:prstGeom prst="roundRect">
            <a:avLst>
              <a:gd name="adj" fmla="val 50000"/>
            </a:avLst>
          </a:prstGeom>
          <a:solidFill>
            <a:srgbClr val="FE9E02"/>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1600" b="1" i="0" u="none" strike="noStrike" cap="none" dirty="0" smtClean="0">
                <a:solidFill>
                  <a:schemeClr val="lt1"/>
                </a:solidFill>
                <a:latin typeface="Montserrat"/>
                <a:ea typeface="Montserrat"/>
                <a:cs typeface="Montserrat"/>
                <a:sym typeface="Montserrat"/>
              </a:rPr>
              <a:t>Mantener la motivación a lo largo del proceso</a:t>
            </a:r>
            <a:endParaRPr sz="1600" b="1" i="0" u="none" strike="noStrike" cap="none" dirty="0">
              <a:solidFill>
                <a:schemeClr val="lt1"/>
              </a:solidFill>
              <a:latin typeface="Montserrat"/>
              <a:ea typeface="Montserrat"/>
              <a:cs typeface="Montserrat"/>
              <a:sym typeface="Montserrat"/>
            </a:endParaRPr>
          </a:p>
        </p:txBody>
      </p:sp>
      <p:pic>
        <p:nvPicPr>
          <p:cNvPr id="453" name="Google Shape;453;g2d9cd420e46_18_87"/>
          <p:cNvPicPr preferRelativeResize="0"/>
          <p:nvPr/>
        </p:nvPicPr>
        <p:blipFill rotWithShape="1">
          <a:blip r:embed="rId4">
            <a:alphaModFix/>
          </a:blip>
          <a:srcRect/>
          <a:stretch/>
        </p:blipFill>
        <p:spPr>
          <a:xfrm>
            <a:off x="11372300" y="257575"/>
            <a:ext cx="555550" cy="564025"/>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7961" y="1735924"/>
            <a:ext cx="4462020" cy="3244200"/>
          </a:xfrm>
          <a:prstGeom prst="round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0416" y="1749992"/>
            <a:ext cx="4462020" cy="3262299"/>
          </a:xfrm>
          <a:prstGeom prst="round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7"/>
        <p:cNvGrpSpPr/>
        <p:nvPr/>
      </p:nvGrpSpPr>
      <p:grpSpPr>
        <a:xfrm>
          <a:off x="0" y="0"/>
          <a:ext cx="0" cy="0"/>
          <a:chOff x="0" y="0"/>
          <a:chExt cx="0" cy="0"/>
        </a:xfrm>
      </p:grpSpPr>
      <p:sp>
        <p:nvSpPr>
          <p:cNvPr id="458" name="Google Shape;458;g2d9cd420e46_18_110"/>
          <p:cNvSpPr/>
          <p:nvPr/>
        </p:nvSpPr>
        <p:spPr>
          <a:xfrm>
            <a:off x="847350" y="364714"/>
            <a:ext cx="10497300" cy="6072300"/>
          </a:xfrm>
          <a:prstGeom prst="roundRect">
            <a:avLst>
              <a:gd name="adj" fmla="val 4222"/>
            </a:avLst>
          </a:prstGeom>
          <a:solidFill>
            <a:schemeClr val="lt1"/>
          </a:solidFill>
          <a:ln>
            <a:noFill/>
          </a:ln>
        </p:spPr>
        <p:txBody>
          <a:bodyPr spcFirstLastPara="1" wrap="square" lIns="68575" tIns="68575" rIns="68575" bIns="68575" anchor="ctr" anchorCtr="0">
            <a:noAutofit/>
          </a:bodyPr>
          <a:lstStyle/>
          <a:p>
            <a:pPr marL="89999" marR="0" lvl="0" indent="85725" algn="l" rtl="0">
              <a:lnSpc>
                <a:spcPct val="100000"/>
              </a:lnSpc>
              <a:spcBef>
                <a:spcPts val="0"/>
              </a:spcBef>
              <a:spcAft>
                <a:spcPts val="0"/>
              </a:spcAft>
              <a:buClr>
                <a:schemeClr val="dk1"/>
              </a:buClr>
              <a:buSzPts val="19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grpSp>
        <p:nvGrpSpPr>
          <p:cNvPr id="459" name="Google Shape;459;g2d9cd420e46_18_110"/>
          <p:cNvGrpSpPr/>
          <p:nvPr/>
        </p:nvGrpSpPr>
        <p:grpSpPr>
          <a:xfrm>
            <a:off x="1185556" y="1605675"/>
            <a:ext cx="2350232" cy="4503900"/>
            <a:chOff x="1078250" y="1605674"/>
            <a:chExt cx="2294700" cy="4503900"/>
          </a:xfrm>
        </p:grpSpPr>
        <p:sp>
          <p:nvSpPr>
            <p:cNvPr id="460" name="Google Shape;460;g2d9cd420e46_18_110"/>
            <p:cNvSpPr/>
            <p:nvPr/>
          </p:nvSpPr>
          <p:spPr>
            <a:xfrm>
              <a:off x="1078250" y="1605674"/>
              <a:ext cx="2294700" cy="4503900"/>
            </a:xfrm>
            <a:prstGeom prst="roundRect">
              <a:avLst>
                <a:gd name="adj" fmla="val 12542"/>
              </a:avLst>
            </a:prstGeom>
            <a:noFill/>
            <a:ln w="19050" cap="flat" cmpd="sng">
              <a:solidFill>
                <a:srgbClr val="0B4581"/>
              </a:solidFill>
              <a:prstDash val="dot"/>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1" name="Google Shape;461;g2d9cd420e46_18_110"/>
            <p:cNvSpPr txBox="1"/>
            <p:nvPr/>
          </p:nvSpPr>
          <p:spPr>
            <a:xfrm>
              <a:off x="1248300" y="2741658"/>
              <a:ext cx="1947600" cy="188356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s-CL" sz="1600" dirty="0" smtClean="0">
                  <a:solidFill>
                    <a:srgbClr val="0B4581"/>
                  </a:solidFill>
                  <a:highlight>
                    <a:srgbClr val="F9F9F9"/>
                  </a:highlight>
                  <a:latin typeface="Montserrat"/>
                  <a:ea typeface="Montserrat Medium"/>
                  <a:cs typeface="Montserrat Medium"/>
                  <a:sym typeface="Montserrat"/>
                </a:rPr>
                <a:t>Mejora en la motivación y autonomía de las y los estudiantes en la asignatura de Matemática.</a:t>
              </a:r>
              <a:endParaRPr sz="1600" b="0" i="0" u="none" strike="noStrike" cap="none" dirty="0">
                <a:solidFill>
                  <a:srgbClr val="0B4581"/>
                </a:solidFill>
                <a:latin typeface="Montserrat Medium"/>
                <a:ea typeface="Montserrat Medium"/>
                <a:cs typeface="Montserrat Medium"/>
                <a:sym typeface="Montserrat Medium"/>
              </a:endParaRPr>
            </a:p>
          </p:txBody>
        </p:sp>
        <p:sp>
          <p:nvSpPr>
            <p:cNvPr id="462" name="Google Shape;462;g2d9cd420e46_18_110"/>
            <p:cNvSpPr/>
            <p:nvPr/>
          </p:nvSpPr>
          <p:spPr>
            <a:xfrm>
              <a:off x="1140900" y="1704075"/>
              <a:ext cx="2162400" cy="482700"/>
            </a:xfrm>
            <a:prstGeom prst="roundRect">
              <a:avLst>
                <a:gd name="adj" fmla="val 50000"/>
              </a:avLst>
            </a:prstGeom>
            <a:solidFill>
              <a:srgbClr val="56B692"/>
            </a:solidFill>
            <a:ln>
              <a:noFill/>
            </a:ln>
          </p:spPr>
          <p:txBody>
            <a:bodyPr spcFirstLastPara="1" wrap="square" lIns="68575" tIns="68575" rIns="68575" bIns="6857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L" sz="1000" b="1" dirty="0" smtClean="0">
                  <a:solidFill>
                    <a:schemeClr val="lt1"/>
                  </a:solidFill>
                  <a:latin typeface="Montserrat"/>
                  <a:ea typeface="Montserrat"/>
                  <a:cs typeface="Montserrat"/>
                  <a:sym typeface="Montserrat"/>
                </a:rPr>
                <a:t>Motivación y autonomía</a:t>
              </a:r>
              <a:endParaRPr sz="200" b="1" i="0" u="none" strike="noStrike" cap="none" dirty="0">
                <a:solidFill>
                  <a:schemeClr val="lt1"/>
                </a:solidFill>
                <a:latin typeface="Montserrat"/>
                <a:ea typeface="Montserrat"/>
                <a:cs typeface="Montserrat"/>
                <a:sym typeface="Montserrat"/>
              </a:endParaRPr>
            </a:p>
          </p:txBody>
        </p:sp>
      </p:grpSp>
      <p:sp>
        <p:nvSpPr>
          <p:cNvPr id="463" name="Google Shape;463;g2d9cd420e46_18_110"/>
          <p:cNvSpPr/>
          <p:nvPr/>
        </p:nvSpPr>
        <p:spPr>
          <a:xfrm>
            <a:off x="1246075" y="719500"/>
            <a:ext cx="9219300" cy="538500"/>
          </a:xfrm>
          <a:prstGeom prst="roundRect">
            <a:avLst>
              <a:gd name="adj" fmla="val 50000"/>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2400" b="1">
                <a:solidFill>
                  <a:schemeClr val="lt1"/>
                </a:solidFill>
                <a:latin typeface="Montserrat"/>
                <a:ea typeface="Montserrat"/>
                <a:cs typeface="Montserrat"/>
                <a:sym typeface="Montserrat"/>
              </a:rPr>
              <a:t>¿Cuáles han sido los resultados? </a:t>
            </a:r>
            <a:endParaRPr sz="2400" b="1" i="0" u="none" strike="noStrike" cap="none">
              <a:solidFill>
                <a:schemeClr val="lt1"/>
              </a:solidFill>
              <a:latin typeface="Montserrat"/>
              <a:ea typeface="Montserrat"/>
              <a:cs typeface="Montserrat"/>
              <a:sym typeface="Montserrat"/>
            </a:endParaRPr>
          </a:p>
        </p:txBody>
      </p:sp>
      <p:grpSp>
        <p:nvGrpSpPr>
          <p:cNvPr id="464" name="Google Shape;464;g2d9cd420e46_18_110"/>
          <p:cNvGrpSpPr/>
          <p:nvPr/>
        </p:nvGrpSpPr>
        <p:grpSpPr>
          <a:xfrm>
            <a:off x="3674397" y="1605675"/>
            <a:ext cx="2350232" cy="4503900"/>
            <a:chOff x="1078250" y="1605674"/>
            <a:chExt cx="2294700" cy="4503900"/>
          </a:xfrm>
        </p:grpSpPr>
        <p:sp>
          <p:nvSpPr>
            <p:cNvPr id="465" name="Google Shape;465;g2d9cd420e46_18_110"/>
            <p:cNvSpPr/>
            <p:nvPr/>
          </p:nvSpPr>
          <p:spPr>
            <a:xfrm>
              <a:off x="1078250" y="1605674"/>
              <a:ext cx="2294700" cy="4503900"/>
            </a:xfrm>
            <a:prstGeom prst="roundRect">
              <a:avLst>
                <a:gd name="adj" fmla="val 12542"/>
              </a:avLst>
            </a:prstGeom>
            <a:noFill/>
            <a:ln w="19050" cap="flat" cmpd="sng">
              <a:solidFill>
                <a:srgbClr val="0B4581"/>
              </a:solidFill>
              <a:prstDash val="dot"/>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6" name="Google Shape;466;g2d9cd420e46_18_110"/>
            <p:cNvSpPr txBox="1"/>
            <p:nvPr/>
          </p:nvSpPr>
          <p:spPr>
            <a:xfrm>
              <a:off x="1230461" y="2741658"/>
              <a:ext cx="1947600" cy="160040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s-CL" sz="1600" b="0" i="0" u="none" strike="noStrike" cap="none" dirty="0" smtClean="0">
                  <a:solidFill>
                    <a:srgbClr val="0B4581"/>
                  </a:solidFill>
                  <a:highlight>
                    <a:srgbClr val="F9F9F9"/>
                  </a:highlight>
                  <a:latin typeface="Montserrat"/>
                  <a:ea typeface="Montserrat"/>
                  <a:cs typeface="Montserrat"/>
                  <a:sym typeface="Montserrat"/>
                </a:rPr>
                <a:t>Mayor protagonismo de niñas y niños en las clases de Matemática</a:t>
              </a:r>
              <a:r>
                <a:rPr lang="es-CL" sz="1400" b="0" i="0" u="none" strike="noStrike" cap="none" dirty="0" smtClean="0">
                  <a:solidFill>
                    <a:srgbClr val="0B4581"/>
                  </a:solidFill>
                  <a:highlight>
                    <a:srgbClr val="F9F9F9"/>
                  </a:highlight>
                  <a:latin typeface="Montserrat"/>
                  <a:ea typeface="Montserrat"/>
                  <a:cs typeface="Montserrat"/>
                  <a:sym typeface="Montserrat"/>
                </a:rPr>
                <a:t>.</a:t>
              </a:r>
              <a:endParaRPr sz="1400" b="0" i="0" u="none" strike="noStrike" cap="none" dirty="0">
                <a:solidFill>
                  <a:srgbClr val="0B4581"/>
                </a:solidFill>
                <a:latin typeface="Montserrat Medium"/>
                <a:ea typeface="Montserrat Medium"/>
                <a:cs typeface="Montserrat Medium"/>
                <a:sym typeface="Montserrat Medium"/>
              </a:endParaRPr>
            </a:p>
          </p:txBody>
        </p:sp>
        <p:sp>
          <p:nvSpPr>
            <p:cNvPr id="467" name="Google Shape;467;g2d9cd420e46_18_110"/>
            <p:cNvSpPr/>
            <p:nvPr/>
          </p:nvSpPr>
          <p:spPr>
            <a:xfrm>
              <a:off x="1140900" y="1704075"/>
              <a:ext cx="2162400" cy="482700"/>
            </a:xfrm>
            <a:prstGeom prst="roundRect">
              <a:avLst>
                <a:gd name="adj" fmla="val 50000"/>
              </a:avLst>
            </a:prstGeom>
            <a:solidFill>
              <a:srgbClr val="E84538"/>
            </a:solidFill>
            <a:ln>
              <a:noFill/>
            </a:ln>
          </p:spPr>
          <p:txBody>
            <a:bodyPr spcFirstLastPara="1" wrap="square" lIns="68575" tIns="68575" rIns="68575" bIns="6857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L" sz="1000" b="1" i="0" u="none" strike="noStrike" cap="none" dirty="0" smtClean="0">
                  <a:solidFill>
                    <a:schemeClr val="lt1"/>
                  </a:solidFill>
                  <a:latin typeface="Montserrat"/>
                  <a:ea typeface="Montserrat"/>
                  <a:cs typeface="Montserrat"/>
                  <a:sym typeface="Montserrat"/>
                </a:rPr>
                <a:t>Protagonismo</a:t>
              </a:r>
              <a:endParaRPr sz="200" b="1" i="0" u="none" strike="noStrike" cap="none" dirty="0">
                <a:solidFill>
                  <a:schemeClr val="lt1"/>
                </a:solidFill>
                <a:latin typeface="Montserrat"/>
                <a:ea typeface="Montserrat"/>
                <a:cs typeface="Montserrat"/>
                <a:sym typeface="Montserrat"/>
              </a:endParaRPr>
            </a:p>
          </p:txBody>
        </p:sp>
      </p:grpSp>
      <p:grpSp>
        <p:nvGrpSpPr>
          <p:cNvPr id="468" name="Google Shape;468;g2d9cd420e46_18_110"/>
          <p:cNvGrpSpPr/>
          <p:nvPr/>
        </p:nvGrpSpPr>
        <p:grpSpPr>
          <a:xfrm>
            <a:off x="6163230" y="1605675"/>
            <a:ext cx="2350232" cy="4503900"/>
            <a:chOff x="989425" y="1605674"/>
            <a:chExt cx="2294700" cy="4503900"/>
          </a:xfrm>
        </p:grpSpPr>
        <p:sp>
          <p:nvSpPr>
            <p:cNvPr id="469" name="Google Shape;469;g2d9cd420e46_18_110"/>
            <p:cNvSpPr/>
            <p:nvPr/>
          </p:nvSpPr>
          <p:spPr>
            <a:xfrm>
              <a:off x="989425" y="1605674"/>
              <a:ext cx="2294700" cy="4503900"/>
            </a:xfrm>
            <a:prstGeom prst="roundRect">
              <a:avLst>
                <a:gd name="adj" fmla="val 12542"/>
              </a:avLst>
            </a:prstGeom>
            <a:noFill/>
            <a:ln w="19050" cap="flat" cmpd="sng">
              <a:solidFill>
                <a:srgbClr val="0B4581"/>
              </a:solidFill>
              <a:prstDash val="dot"/>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0" name="Google Shape;470;g2d9cd420e46_18_110"/>
            <p:cNvSpPr txBox="1"/>
            <p:nvPr/>
          </p:nvSpPr>
          <p:spPr>
            <a:xfrm>
              <a:off x="1139332" y="2781661"/>
              <a:ext cx="1947600" cy="273302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s-CL" sz="1600" b="0" i="0" u="none" strike="noStrike" cap="none" dirty="0" smtClean="0">
                  <a:solidFill>
                    <a:srgbClr val="0B4581"/>
                  </a:solidFill>
                  <a:highlight>
                    <a:srgbClr val="F9F9F9"/>
                  </a:highlight>
                  <a:latin typeface="Montserrat" panose="020B0604020202020204" charset="0"/>
                  <a:ea typeface="Montserrat"/>
                  <a:cs typeface="Montserrat"/>
                  <a:sym typeface="Montserrat"/>
                </a:rPr>
                <a:t>Fortalecimiento de la habilidad de “Resolver Problemas”, así como también del manejo de los algoritmos de las operaciones básicas.</a:t>
              </a:r>
              <a:endParaRPr sz="1600" b="0" i="0" u="none" strike="noStrike" cap="none" dirty="0">
                <a:solidFill>
                  <a:srgbClr val="0B4581"/>
                </a:solidFill>
                <a:latin typeface="Montserrat" panose="020B0604020202020204" charset="0"/>
                <a:ea typeface="Montserrat Medium"/>
                <a:cs typeface="Montserrat Medium"/>
                <a:sym typeface="Montserrat Medium"/>
              </a:endParaRPr>
            </a:p>
          </p:txBody>
        </p:sp>
        <p:sp>
          <p:nvSpPr>
            <p:cNvPr id="471" name="Google Shape;471;g2d9cd420e46_18_110"/>
            <p:cNvSpPr/>
            <p:nvPr/>
          </p:nvSpPr>
          <p:spPr>
            <a:xfrm>
              <a:off x="1065158" y="1704075"/>
              <a:ext cx="2162400" cy="482700"/>
            </a:xfrm>
            <a:prstGeom prst="roundRect">
              <a:avLst>
                <a:gd name="adj" fmla="val 50000"/>
              </a:avLst>
            </a:prstGeom>
            <a:solidFill>
              <a:srgbClr val="FE9E02"/>
            </a:solidFill>
            <a:ln>
              <a:noFill/>
            </a:ln>
          </p:spPr>
          <p:txBody>
            <a:bodyPr spcFirstLastPara="1" wrap="square" lIns="68575" tIns="68575" rIns="68575" bIns="6857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L" sz="1000" b="1" i="0" u="none" strike="noStrike" cap="none" dirty="0" smtClean="0">
                  <a:solidFill>
                    <a:schemeClr val="lt1"/>
                  </a:solidFill>
                  <a:latin typeface="Montserrat"/>
                  <a:ea typeface="Montserrat"/>
                  <a:cs typeface="Montserrat"/>
                  <a:sym typeface="Montserrat"/>
                </a:rPr>
                <a:t>Fortalecimiento de aprendizajes </a:t>
              </a:r>
              <a:endParaRPr sz="200" b="1" i="0" u="none" strike="noStrike" cap="none" dirty="0">
                <a:solidFill>
                  <a:schemeClr val="lt1"/>
                </a:solidFill>
                <a:latin typeface="Montserrat"/>
                <a:ea typeface="Montserrat"/>
                <a:cs typeface="Montserrat"/>
                <a:sym typeface="Montserrat"/>
              </a:endParaRPr>
            </a:p>
          </p:txBody>
        </p:sp>
      </p:grpSp>
      <p:grpSp>
        <p:nvGrpSpPr>
          <p:cNvPr id="472" name="Google Shape;472;g2d9cd420e46_18_110"/>
          <p:cNvGrpSpPr/>
          <p:nvPr/>
        </p:nvGrpSpPr>
        <p:grpSpPr>
          <a:xfrm>
            <a:off x="8656212" y="1605675"/>
            <a:ext cx="2350232" cy="4503900"/>
            <a:chOff x="1078250" y="1605674"/>
            <a:chExt cx="2294700" cy="4503900"/>
          </a:xfrm>
        </p:grpSpPr>
        <p:sp>
          <p:nvSpPr>
            <p:cNvPr id="473" name="Google Shape;473;g2d9cd420e46_18_110"/>
            <p:cNvSpPr/>
            <p:nvPr/>
          </p:nvSpPr>
          <p:spPr>
            <a:xfrm>
              <a:off x="1078250" y="1605674"/>
              <a:ext cx="2294700" cy="4503900"/>
            </a:xfrm>
            <a:prstGeom prst="roundRect">
              <a:avLst>
                <a:gd name="adj" fmla="val 12542"/>
              </a:avLst>
            </a:prstGeom>
            <a:noFill/>
            <a:ln w="19050" cap="flat" cmpd="sng">
              <a:solidFill>
                <a:srgbClr val="0B4581"/>
              </a:solidFill>
              <a:prstDash val="dot"/>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4" name="Google Shape;474;g2d9cd420e46_18_110"/>
            <p:cNvSpPr txBox="1"/>
            <p:nvPr/>
          </p:nvSpPr>
          <p:spPr>
            <a:xfrm>
              <a:off x="1248300" y="2741658"/>
              <a:ext cx="1947600" cy="216671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s-CL" sz="1600" b="0" i="0" u="none" strike="noStrike" cap="none" dirty="0" smtClean="0">
                  <a:solidFill>
                    <a:srgbClr val="0B4581"/>
                  </a:solidFill>
                  <a:latin typeface="Montserrat" panose="020B0604020202020204" charset="0"/>
                  <a:ea typeface="Montserrat Medium"/>
                  <a:cs typeface="Montserrat Medium"/>
                  <a:sym typeface="Montserrat Medium"/>
                </a:rPr>
                <a:t>Mejora en los resultados de evaluaciones institucionales y externas (DIA) del área de Matemática</a:t>
              </a:r>
              <a:r>
                <a:rPr lang="es-CL" sz="1400" b="0" i="0" u="none" strike="noStrike" cap="none" dirty="0" smtClean="0">
                  <a:solidFill>
                    <a:srgbClr val="0B4581"/>
                  </a:solidFill>
                  <a:latin typeface="Montserrat" panose="020B0604020202020204" charset="0"/>
                  <a:ea typeface="Montserrat Medium"/>
                  <a:cs typeface="Montserrat Medium"/>
                  <a:sym typeface="Montserrat Medium"/>
                </a:rPr>
                <a:t>.</a:t>
              </a:r>
              <a:endParaRPr sz="1400" b="0" i="0" u="none" strike="noStrike" cap="none" dirty="0">
                <a:solidFill>
                  <a:srgbClr val="0B4581"/>
                </a:solidFill>
                <a:latin typeface="Montserrat" panose="020B0604020202020204" charset="0"/>
                <a:ea typeface="Montserrat Medium"/>
                <a:cs typeface="Montserrat Medium"/>
                <a:sym typeface="Montserrat Medium"/>
              </a:endParaRPr>
            </a:p>
          </p:txBody>
        </p:sp>
        <p:sp>
          <p:nvSpPr>
            <p:cNvPr id="475" name="Google Shape;475;g2d9cd420e46_18_110"/>
            <p:cNvSpPr/>
            <p:nvPr/>
          </p:nvSpPr>
          <p:spPr>
            <a:xfrm>
              <a:off x="1140900" y="1704075"/>
              <a:ext cx="2162400" cy="482700"/>
            </a:xfrm>
            <a:prstGeom prst="roundRect">
              <a:avLst>
                <a:gd name="adj" fmla="val 50000"/>
              </a:avLst>
            </a:prstGeom>
            <a:solidFill>
              <a:srgbClr val="8E7CC3"/>
            </a:solidFill>
            <a:ln>
              <a:noFill/>
            </a:ln>
          </p:spPr>
          <p:txBody>
            <a:bodyPr spcFirstLastPara="1" wrap="square" lIns="68575" tIns="68575" rIns="68575" bIns="6857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L" sz="1000" b="1" i="0" u="none" strike="noStrike" cap="none" dirty="0" smtClean="0">
                  <a:solidFill>
                    <a:schemeClr val="lt1"/>
                  </a:solidFill>
                  <a:latin typeface="Montserrat"/>
                  <a:ea typeface="Montserrat"/>
                  <a:cs typeface="Montserrat"/>
                  <a:sym typeface="Montserrat"/>
                </a:rPr>
                <a:t>Mejora en los resultados académicos</a:t>
              </a:r>
              <a:endParaRPr sz="200" b="1" i="0" u="none" strike="noStrike" cap="none" dirty="0">
                <a:solidFill>
                  <a:schemeClr val="lt1"/>
                </a:solidFill>
                <a:latin typeface="Montserrat"/>
                <a:ea typeface="Montserrat"/>
                <a:cs typeface="Montserrat"/>
                <a:sym typeface="Montserrat"/>
              </a:endParaRPr>
            </a:p>
          </p:txBody>
        </p:sp>
      </p:grpSp>
      <p:pic>
        <p:nvPicPr>
          <p:cNvPr id="476" name="Google Shape;476;g2d9cd420e46_18_110"/>
          <p:cNvPicPr preferRelativeResize="0"/>
          <p:nvPr/>
        </p:nvPicPr>
        <p:blipFill rotWithShape="1">
          <a:blip r:embed="rId4">
            <a:alphaModFix/>
          </a:blip>
          <a:srcRect/>
          <a:stretch/>
        </p:blipFill>
        <p:spPr>
          <a:xfrm>
            <a:off x="11372300" y="257575"/>
            <a:ext cx="555550" cy="56402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0"/>
        <p:cNvGrpSpPr/>
        <p:nvPr/>
      </p:nvGrpSpPr>
      <p:grpSpPr>
        <a:xfrm>
          <a:off x="0" y="0"/>
          <a:ext cx="0" cy="0"/>
          <a:chOff x="0" y="0"/>
          <a:chExt cx="0" cy="0"/>
        </a:xfrm>
      </p:grpSpPr>
      <p:grpSp>
        <p:nvGrpSpPr>
          <p:cNvPr id="482" name="Google Shape;482;g2da17201527_1_0"/>
          <p:cNvGrpSpPr/>
          <p:nvPr/>
        </p:nvGrpSpPr>
        <p:grpSpPr>
          <a:xfrm rot="10800000">
            <a:off x="470739" y="5423257"/>
            <a:ext cx="904414" cy="959501"/>
            <a:chOff x="5233500" y="4799675"/>
            <a:chExt cx="1379100" cy="1463100"/>
          </a:xfrm>
        </p:grpSpPr>
        <p:sp>
          <p:nvSpPr>
            <p:cNvPr id="483" name="Google Shape;483;g2da17201527_1_0"/>
            <p:cNvSpPr/>
            <p:nvPr/>
          </p:nvSpPr>
          <p:spPr>
            <a:xfrm>
              <a:off x="5233500" y="47996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84" name="Google Shape;484;g2da17201527_1_0"/>
            <p:cNvSpPr/>
            <p:nvPr/>
          </p:nvSpPr>
          <p:spPr>
            <a:xfrm rot="10800000">
              <a:off x="5233500" y="4952075"/>
              <a:ext cx="1379100" cy="1310700"/>
            </a:xfrm>
            <a:prstGeom prst="pentagon">
              <a:avLst>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A4C2F4"/>
                  </a:solidFill>
                  <a:latin typeface="Montserrat Light"/>
                  <a:ea typeface="Montserrat Light"/>
                  <a:cs typeface="Montserrat Light"/>
                  <a:sym typeface="Montserrat Light"/>
                </a:rPr>
                <a:t>LOGO</a:t>
              </a:r>
              <a:endParaRPr sz="1000" b="0" i="0" u="none" strike="noStrike" cap="none">
                <a:solidFill>
                  <a:srgbClr val="A4C2F4"/>
                </a:solidFill>
                <a:latin typeface="Montserrat Light"/>
                <a:ea typeface="Montserrat Light"/>
                <a:cs typeface="Montserrat Light"/>
                <a:sym typeface="Montserrat Light"/>
              </a:endParaRPr>
            </a:p>
          </p:txBody>
        </p:sp>
      </p:grpSp>
      <p:sp>
        <p:nvSpPr>
          <p:cNvPr id="485" name="Google Shape;485;g2da17201527_1_0"/>
          <p:cNvSpPr/>
          <p:nvPr/>
        </p:nvSpPr>
        <p:spPr>
          <a:xfrm>
            <a:off x="1567792" y="719500"/>
            <a:ext cx="8685716" cy="641158"/>
          </a:xfrm>
          <a:prstGeom prst="roundRect">
            <a:avLst>
              <a:gd name="adj" fmla="val 50000"/>
            </a:avLst>
          </a:prstGeom>
          <a:solidFill>
            <a:schemeClr val="l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2300"/>
              <a:buFont typeface="Arial"/>
              <a:buNone/>
            </a:pPr>
            <a:r>
              <a:rPr lang="es-CL" sz="2000" b="1" dirty="0">
                <a:solidFill>
                  <a:srgbClr val="0B4581"/>
                </a:solidFill>
                <a:latin typeface="Montserrat"/>
                <a:ea typeface="Montserrat"/>
                <a:cs typeface="Montserrat"/>
                <a:sym typeface="Montserrat"/>
              </a:rPr>
              <a:t>¿Cuáles son las proyecciones o próximos pasos? </a:t>
            </a:r>
            <a:endParaRPr sz="2000" b="1" dirty="0">
              <a:solidFill>
                <a:srgbClr val="0B4581"/>
              </a:solidFill>
              <a:latin typeface="Montserrat"/>
              <a:ea typeface="Montserrat"/>
              <a:cs typeface="Montserrat"/>
              <a:sym typeface="Montserrat"/>
            </a:endParaRPr>
          </a:p>
        </p:txBody>
      </p:sp>
      <p:pic>
        <p:nvPicPr>
          <p:cNvPr id="486" name="Google Shape;486;g2da17201527_1_0"/>
          <p:cNvPicPr preferRelativeResize="0"/>
          <p:nvPr/>
        </p:nvPicPr>
        <p:blipFill rotWithShape="1">
          <a:blip r:embed="rId4">
            <a:alphaModFix/>
          </a:blip>
          <a:srcRect/>
          <a:stretch/>
        </p:blipFill>
        <p:spPr>
          <a:xfrm>
            <a:off x="11372300" y="257575"/>
            <a:ext cx="555550" cy="564025"/>
          </a:xfrm>
          <a:prstGeom prst="rect">
            <a:avLst/>
          </a:prstGeom>
          <a:noFill/>
          <a:ln>
            <a:noFill/>
          </a:ln>
        </p:spPr>
      </p:pic>
      <p:sp>
        <p:nvSpPr>
          <p:cNvPr id="2" name="CuadroTexto 1"/>
          <p:cNvSpPr txBox="1"/>
          <p:nvPr/>
        </p:nvSpPr>
        <p:spPr>
          <a:xfrm>
            <a:off x="1375153" y="5475596"/>
            <a:ext cx="9865376" cy="584775"/>
          </a:xfrm>
          <a:prstGeom prst="rect">
            <a:avLst/>
          </a:prstGeom>
          <a:noFill/>
        </p:spPr>
        <p:txBody>
          <a:bodyPr wrap="square" rtlCol="0">
            <a:spAutoFit/>
          </a:bodyPr>
          <a:lstStyle/>
          <a:p>
            <a:pPr algn="ctr"/>
            <a:r>
              <a:rPr lang="es-MX" sz="1600" b="1" dirty="0" smtClean="0">
                <a:solidFill>
                  <a:schemeClr val="bg1"/>
                </a:solidFill>
                <a:latin typeface="Montserrat" panose="020B0604020202020204" charset="0"/>
              </a:rPr>
              <a:t>Para el año </a:t>
            </a:r>
            <a:r>
              <a:rPr lang="es-MX" sz="1600" b="1" dirty="0">
                <a:solidFill>
                  <a:schemeClr val="bg1"/>
                </a:solidFill>
                <a:latin typeface="Montserrat" panose="020B0604020202020204" charset="0"/>
              </a:rPr>
              <a:t>2025, el Aprendizaje Basado en Retos se consolidará como una metodología institucional dentro del PME, aplicándose a todas las asignaturas y </a:t>
            </a:r>
            <a:r>
              <a:rPr lang="es-MX" sz="1600" b="1" dirty="0" smtClean="0">
                <a:solidFill>
                  <a:schemeClr val="bg1"/>
                </a:solidFill>
                <a:latin typeface="Montserrat" panose="020B0604020202020204" charset="0"/>
              </a:rPr>
              <a:t>niveles.</a:t>
            </a:r>
            <a:endParaRPr lang="es-CL" sz="1600" b="1" dirty="0">
              <a:solidFill>
                <a:schemeClr val="bg1"/>
              </a:solidFill>
              <a:latin typeface="Montserrat" panose="020B0604020202020204" charset="0"/>
            </a:endParaRP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506" t="271" r="76093" b="47280"/>
          <a:stretch/>
        </p:blipFill>
        <p:spPr>
          <a:xfrm>
            <a:off x="704538" y="5675258"/>
            <a:ext cx="449014" cy="501677"/>
          </a:xfrm>
          <a:prstGeom prst="rect">
            <a:avLst/>
          </a:prstGeom>
        </p:spPr>
      </p:pic>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t="18872" b="17128"/>
          <a:stretch/>
        </p:blipFill>
        <p:spPr>
          <a:xfrm>
            <a:off x="3083043" y="1751106"/>
            <a:ext cx="5992837" cy="3334042"/>
          </a:xfrm>
          <a:prstGeom prst="round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TotalTime>
  <Words>545</Words>
  <Application>Microsoft Office PowerPoint</Application>
  <PresentationFormat>Panorámica</PresentationFormat>
  <Paragraphs>69</Paragraphs>
  <Slides>11</Slides>
  <Notes>11</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11</vt:i4>
      </vt:variant>
    </vt:vector>
  </HeadingPairs>
  <TitlesOfParts>
    <vt:vector size="22" baseType="lpstr">
      <vt:lpstr>Montserrat Medium</vt:lpstr>
      <vt:lpstr>Montserrat Light</vt:lpstr>
      <vt:lpstr>Roboto</vt:lpstr>
      <vt:lpstr>Calibri</vt:lpstr>
      <vt:lpstr>Arial</vt:lpstr>
      <vt:lpstr>Montserrat</vt:lpstr>
      <vt:lpstr>Verdana</vt:lpstr>
      <vt:lpstr>Tema de Office</vt:lpstr>
      <vt:lpstr>4_Tema de Office</vt:lpstr>
      <vt:lpstr>4_Tema de Office</vt:lpstr>
      <vt:lpstr>Tema de Office</vt:lpstr>
      <vt:lpstr>Aprendizaje basado en retos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centrodeinnovacionmineduc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Nombre iniciativa</dc:title>
  <dc:creator>Guillermo Andres De Armas Gonzalez</dc:creator>
  <cp:lastModifiedBy>HANS WENKE</cp:lastModifiedBy>
  <cp:revision>63</cp:revision>
  <dcterms:created xsi:type="dcterms:W3CDTF">2022-07-08T01:50:03Z</dcterms:created>
  <dcterms:modified xsi:type="dcterms:W3CDTF">2024-09-24T15:17:56Z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0x01010037381947F2F66F4A9A3C09815912B4D4</vt:lpwstr>
  </property>
</Properties>
</file>