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4" r:id="rId2"/>
    <p:sldMasterId id="2147483668" r:id="rId3"/>
    <p:sldMasterId id="2147483670" r:id="rId4"/>
  </p:sldMasterIdLst>
  <p:notesMasterIdLst>
    <p:notesMasterId r:id="rId16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12192000" cy="6858000"/>
  <p:notesSz cx="6858000" cy="9144000"/>
  <p:embeddedFontLst>
    <p:embeddedFont>
      <p:font typeface="Montserrat" panose="00000500000000000000" pitchFamily="2" charset="0"/>
      <p:regular r:id="rId17"/>
      <p:bold r:id="rId18"/>
      <p:italic r:id="rId19"/>
      <p:boldItalic r:id="rId20"/>
    </p:embeddedFont>
    <p:embeddedFont>
      <p:font typeface="Montserrat Medium" panose="00000600000000000000" pitchFamily="2" charset="0"/>
      <p:regular r:id="rId21"/>
      <p:bold r:id="rId22"/>
      <p:italic r:id="rId23"/>
      <p:boldItalic r:id="rId24"/>
    </p:embeddedFont>
    <p:embeddedFont>
      <p:font typeface="Roboto" panose="02000000000000000000" pitchFamily="2" charset="0"/>
      <p:regular r:id="rId25"/>
      <p:bold r:id="rId26"/>
      <p:italic r:id="rId27"/>
      <p:boldItalic r:id="rId28"/>
    </p:embeddedFont>
    <p:embeddedFont>
      <p:font typeface="Verdana" panose="020B0604030504040204" pitchFamily="3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37" roundtripDataSignature="AMtx7mhONyroZB+nXrjYInfMqDxXUXXfA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viewProps" Target="viewProps.xml"/><Relationship Id="rId21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EC3838-E276-4D10-B1E0-52E54B637462}" type="doc">
      <dgm:prSet loTypeId="urn:microsoft.com/office/officeart/2005/8/layout/gear1" loCatId="cycle" qsTypeId="urn:microsoft.com/office/officeart/2005/8/quickstyle/simple2" qsCatId="simple" csTypeId="urn:microsoft.com/office/officeart/2005/8/colors/colorful5" csCatId="colorful" phldr="1"/>
      <dgm:spPr/>
    </dgm:pt>
    <dgm:pt modelId="{6712615D-B2BC-4CAF-99CF-538FA19E4DC4}">
      <dgm:prSet phldrT="[Texto]" custT="1"/>
      <dgm:spPr/>
      <dgm:t>
        <a:bodyPr/>
        <a:lstStyle/>
        <a:p>
          <a:r>
            <a:rPr lang="es-ES" sz="1800" dirty="0"/>
            <a:t>Proyecto Educativo Institucional</a:t>
          </a:r>
        </a:p>
        <a:p>
          <a:r>
            <a:rPr lang="es-ES" sz="1800" dirty="0"/>
            <a:t>(Sellos Educativos)</a:t>
          </a:r>
          <a:endParaRPr lang="es-CL" sz="1800" dirty="0"/>
        </a:p>
      </dgm:t>
    </dgm:pt>
    <dgm:pt modelId="{B6207C6A-3358-4F78-B26C-CCFD62223558}" type="parTrans" cxnId="{75CAB5D6-5B00-4A98-AF59-AB2FE1C02193}">
      <dgm:prSet/>
      <dgm:spPr/>
      <dgm:t>
        <a:bodyPr/>
        <a:lstStyle/>
        <a:p>
          <a:endParaRPr lang="es-CL"/>
        </a:p>
      </dgm:t>
    </dgm:pt>
    <dgm:pt modelId="{697FB9DE-0BD1-4BFB-BB47-9038911A3FA5}" type="sibTrans" cxnId="{75CAB5D6-5B00-4A98-AF59-AB2FE1C02193}">
      <dgm:prSet/>
      <dgm:spPr/>
      <dgm:t>
        <a:bodyPr/>
        <a:lstStyle/>
        <a:p>
          <a:endParaRPr lang="es-CL"/>
        </a:p>
      </dgm:t>
    </dgm:pt>
    <dgm:pt modelId="{577F5C9A-6267-4067-BDEC-180F647B1ECA}">
      <dgm:prSet phldrT="[Texto]" custT="1"/>
      <dgm:spPr/>
      <dgm:t>
        <a:bodyPr/>
        <a:lstStyle/>
        <a:p>
          <a:r>
            <a:rPr lang="es-ES" sz="1500" dirty="0"/>
            <a:t>Programas de Estudio</a:t>
          </a:r>
          <a:endParaRPr lang="es-CL" sz="1500" dirty="0"/>
        </a:p>
      </dgm:t>
    </dgm:pt>
    <dgm:pt modelId="{182D1259-AF83-4748-8B69-902358B62EEC}" type="parTrans" cxnId="{FDE2DC3F-B1C7-4C6C-91C1-4083550FB3BF}">
      <dgm:prSet/>
      <dgm:spPr/>
      <dgm:t>
        <a:bodyPr/>
        <a:lstStyle/>
        <a:p>
          <a:endParaRPr lang="es-CL"/>
        </a:p>
      </dgm:t>
    </dgm:pt>
    <dgm:pt modelId="{6627DA17-F999-4B5B-9619-E9448FB6F34E}" type="sibTrans" cxnId="{FDE2DC3F-B1C7-4C6C-91C1-4083550FB3BF}">
      <dgm:prSet/>
      <dgm:spPr/>
      <dgm:t>
        <a:bodyPr/>
        <a:lstStyle/>
        <a:p>
          <a:endParaRPr lang="es-CL"/>
        </a:p>
      </dgm:t>
    </dgm:pt>
    <dgm:pt modelId="{F0C8AE67-8458-4730-9344-48C5971BF206}">
      <dgm:prSet phldrT="[Texto]"/>
      <dgm:spPr/>
      <dgm:t>
        <a:bodyPr/>
        <a:lstStyle/>
        <a:p>
          <a:r>
            <a:rPr lang="es-ES" dirty="0"/>
            <a:t>Valoración Contexto</a:t>
          </a:r>
          <a:endParaRPr lang="es-CL" dirty="0"/>
        </a:p>
      </dgm:t>
    </dgm:pt>
    <dgm:pt modelId="{CE1D8CEC-DFE5-4D95-AE2D-967B5C199B16}" type="parTrans" cxnId="{8F2473B8-909C-4C41-867D-771F517A15A2}">
      <dgm:prSet/>
      <dgm:spPr/>
      <dgm:t>
        <a:bodyPr/>
        <a:lstStyle/>
        <a:p>
          <a:endParaRPr lang="es-CL"/>
        </a:p>
      </dgm:t>
    </dgm:pt>
    <dgm:pt modelId="{4B750926-2134-4843-9032-0B26E095ECA9}" type="sibTrans" cxnId="{8F2473B8-909C-4C41-867D-771F517A15A2}">
      <dgm:prSet/>
      <dgm:spPr/>
      <dgm:t>
        <a:bodyPr/>
        <a:lstStyle/>
        <a:p>
          <a:endParaRPr lang="es-CL"/>
        </a:p>
      </dgm:t>
    </dgm:pt>
    <dgm:pt modelId="{45FCF762-54AA-4747-A28B-06727149E95A}" type="pres">
      <dgm:prSet presAssocID="{C9EC3838-E276-4D10-B1E0-52E54B637462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3D58FE81-F368-4B76-8335-229A35FE6A13}" type="pres">
      <dgm:prSet presAssocID="{6712615D-B2BC-4CAF-99CF-538FA19E4DC4}" presName="gear1" presStyleLbl="node1" presStyleIdx="0" presStyleCnt="3">
        <dgm:presLayoutVars>
          <dgm:chMax val="1"/>
          <dgm:bulletEnabled val="1"/>
        </dgm:presLayoutVars>
      </dgm:prSet>
      <dgm:spPr/>
    </dgm:pt>
    <dgm:pt modelId="{338A7B29-520B-44A0-8CBD-F24BDA358E20}" type="pres">
      <dgm:prSet presAssocID="{6712615D-B2BC-4CAF-99CF-538FA19E4DC4}" presName="gear1srcNode" presStyleLbl="node1" presStyleIdx="0" presStyleCnt="3"/>
      <dgm:spPr/>
    </dgm:pt>
    <dgm:pt modelId="{2E8798DF-4B30-4750-8484-1D4E08791FF2}" type="pres">
      <dgm:prSet presAssocID="{6712615D-B2BC-4CAF-99CF-538FA19E4DC4}" presName="gear1dstNode" presStyleLbl="node1" presStyleIdx="0" presStyleCnt="3"/>
      <dgm:spPr/>
    </dgm:pt>
    <dgm:pt modelId="{9A298C20-D6C0-4569-A49E-9947321AE300}" type="pres">
      <dgm:prSet presAssocID="{577F5C9A-6267-4067-BDEC-180F647B1ECA}" presName="gear2" presStyleLbl="node1" presStyleIdx="1" presStyleCnt="3" custScaleX="106632">
        <dgm:presLayoutVars>
          <dgm:chMax val="1"/>
          <dgm:bulletEnabled val="1"/>
        </dgm:presLayoutVars>
      </dgm:prSet>
      <dgm:spPr/>
    </dgm:pt>
    <dgm:pt modelId="{E9E0FFC2-9065-450E-B5AE-D4F243E96C1E}" type="pres">
      <dgm:prSet presAssocID="{577F5C9A-6267-4067-BDEC-180F647B1ECA}" presName="gear2srcNode" presStyleLbl="node1" presStyleIdx="1" presStyleCnt="3"/>
      <dgm:spPr/>
    </dgm:pt>
    <dgm:pt modelId="{5CE8BB70-BF80-477D-83F5-98978022C92D}" type="pres">
      <dgm:prSet presAssocID="{577F5C9A-6267-4067-BDEC-180F647B1ECA}" presName="gear2dstNode" presStyleLbl="node1" presStyleIdx="1" presStyleCnt="3"/>
      <dgm:spPr/>
    </dgm:pt>
    <dgm:pt modelId="{D8EB53F4-D175-48CD-9E4E-5C1AAB09198F}" type="pres">
      <dgm:prSet presAssocID="{F0C8AE67-8458-4730-9344-48C5971BF206}" presName="gear3" presStyleLbl="node1" presStyleIdx="2" presStyleCnt="3"/>
      <dgm:spPr/>
    </dgm:pt>
    <dgm:pt modelId="{6CC039D0-66E3-4272-9548-FE65C3C213F7}" type="pres">
      <dgm:prSet presAssocID="{F0C8AE67-8458-4730-9344-48C5971BF206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17750D7C-798C-432D-A79D-2DA8BE6BF735}" type="pres">
      <dgm:prSet presAssocID="{F0C8AE67-8458-4730-9344-48C5971BF206}" presName="gear3srcNode" presStyleLbl="node1" presStyleIdx="2" presStyleCnt="3"/>
      <dgm:spPr/>
    </dgm:pt>
    <dgm:pt modelId="{D3A7D2DA-3510-4300-AE46-999B610DEA40}" type="pres">
      <dgm:prSet presAssocID="{F0C8AE67-8458-4730-9344-48C5971BF206}" presName="gear3dstNode" presStyleLbl="node1" presStyleIdx="2" presStyleCnt="3"/>
      <dgm:spPr/>
    </dgm:pt>
    <dgm:pt modelId="{29E1F246-776C-4E98-8BDD-BF5CEADDCD5E}" type="pres">
      <dgm:prSet presAssocID="{697FB9DE-0BD1-4BFB-BB47-9038911A3FA5}" presName="connector1" presStyleLbl="sibTrans2D1" presStyleIdx="0" presStyleCnt="3"/>
      <dgm:spPr/>
    </dgm:pt>
    <dgm:pt modelId="{75759536-35D8-49C3-B11A-A9C712A267BC}" type="pres">
      <dgm:prSet presAssocID="{6627DA17-F999-4B5B-9619-E9448FB6F34E}" presName="connector2" presStyleLbl="sibTrans2D1" presStyleIdx="1" presStyleCnt="3"/>
      <dgm:spPr/>
    </dgm:pt>
    <dgm:pt modelId="{38DE13F1-DD07-4811-8930-BBE0A3DF5CA2}" type="pres">
      <dgm:prSet presAssocID="{4B750926-2134-4843-9032-0B26E095ECA9}" presName="connector3" presStyleLbl="sibTrans2D1" presStyleIdx="2" presStyleCnt="3"/>
      <dgm:spPr/>
    </dgm:pt>
  </dgm:ptLst>
  <dgm:cxnLst>
    <dgm:cxn modelId="{8670ED0F-2C1A-4FF9-832D-1422A1C2E664}" type="presOf" srcId="{F0C8AE67-8458-4730-9344-48C5971BF206}" destId="{17750D7C-798C-432D-A79D-2DA8BE6BF735}" srcOrd="2" destOrd="0" presId="urn:microsoft.com/office/officeart/2005/8/layout/gear1"/>
    <dgm:cxn modelId="{6851721D-934C-47EB-B77F-4B55DB246CBB}" type="presOf" srcId="{577F5C9A-6267-4067-BDEC-180F647B1ECA}" destId="{E9E0FFC2-9065-450E-B5AE-D4F243E96C1E}" srcOrd="1" destOrd="0" presId="urn:microsoft.com/office/officeart/2005/8/layout/gear1"/>
    <dgm:cxn modelId="{4A7F7222-05BD-4A0D-9850-35A4EBC3F9D3}" type="presOf" srcId="{6712615D-B2BC-4CAF-99CF-538FA19E4DC4}" destId="{3D58FE81-F368-4B76-8335-229A35FE6A13}" srcOrd="0" destOrd="0" presId="urn:microsoft.com/office/officeart/2005/8/layout/gear1"/>
    <dgm:cxn modelId="{FDE2DC3F-B1C7-4C6C-91C1-4083550FB3BF}" srcId="{C9EC3838-E276-4D10-B1E0-52E54B637462}" destId="{577F5C9A-6267-4067-BDEC-180F647B1ECA}" srcOrd="1" destOrd="0" parTransId="{182D1259-AF83-4748-8B69-902358B62EEC}" sibTransId="{6627DA17-F999-4B5B-9619-E9448FB6F34E}"/>
    <dgm:cxn modelId="{B2A58E62-6C86-4F30-A416-EACD2B24365D}" type="presOf" srcId="{F0C8AE67-8458-4730-9344-48C5971BF206}" destId="{D3A7D2DA-3510-4300-AE46-999B610DEA40}" srcOrd="3" destOrd="0" presId="urn:microsoft.com/office/officeart/2005/8/layout/gear1"/>
    <dgm:cxn modelId="{AA96D866-1D51-4B08-98DE-6ED4DD315190}" type="presOf" srcId="{6712615D-B2BC-4CAF-99CF-538FA19E4DC4}" destId="{2E8798DF-4B30-4750-8484-1D4E08791FF2}" srcOrd="2" destOrd="0" presId="urn:microsoft.com/office/officeart/2005/8/layout/gear1"/>
    <dgm:cxn modelId="{251D5550-1D23-49D4-9A40-2B3A2975D008}" type="presOf" srcId="{F0C8AE67-8458-4730-9344-48C5971BF206}" destId="{6CC039D0-66E3-4272-9548-FE65C3C213F7}" srcOrd="1" destOrd="0" presId="urn:microsoft.com/office/officeart/2005/8/layout/gear1"/>
    <dgm:cxn modelId="{1A6CCD80-C612-4CAF-AB10-9CC9BFDF2E3F}" type="presOf" srcId="{C9EC3838-E276-4D10-B1E0-52E54B637462}" destId="{45FCF762-54AA-4747-A28B-06727149E95A}" srcOrd="0" destOrd="0" presId="urn:microsoft.com/office/officeart/2005/8/layout/gear1"/>
    <dgm:cxn modelId="{0842869F-AD42-4445-A0FE-699138DAA92A}" type="presOf" srcId="{577F5C9A-6267-4067-BDEC-180F647B1ECA}" destId="{5CE8BB70-BF80-477D-83F5-98978022C92D}" srcOrd="2" destOrd="0" presId="urn:microsoft.com/office/officeart/2005/8/layout/gear1"/>
    <dgm:cxn modelId="{2D270CA5-DAED-4BD9-A455-71328C3CFE2E}" type="presOf" srcId="{6712615D-B2BC-4CAF-99CF-538FA19E4DC4}" destId="{338A7B29-520B-44A0-8CBD-F24BDA358E20}" srcOrd="1" destOrd="0" presId="urn:microsoft.com/office/officeart/2005/8/layout/gear1"/>
    <dgm:cxn modelId="{2CF1A8B4-1EA8-45B8-8627-6C4D411407C8}" type="presOf" srcId="{4B750926-2134-4843-9032-0B26E095ECA9}" destId="{38DE13F1-DD07-4811-8930-BBE0A3DF5CA2}" srcOrd="0" destOrd="0" presId="urn:microsoft.com/office/officeart/2005/8/layout/gear1"/>
    <dgm:cxn modelId="{8F2473B8-909C-4C41-867D-771F517A15A2}" srcId="{C9EC3838-E276-4D10-B1E0-52E54B637462}" destId="{F0C8AE67-8458-4730-9344-48C5971BF206}" srcOrd="2" destOrd="0" parTransId="{CE1D8CEC-DFE5-4D95-AE2D-967B5C199B16}" sibTransId="{4B750926-2134-4843-9032-0B26E095ECA9}"/>
    <dgm:cxn modelId="{26586BBB-B227-4B0F-AA62-0AE0AF8C2D7E}" type="presOf" srcId="{577F5C9A-6267-4067-BDEC-180F647B1ECA}" destId="{9A298C20-D6C0-4569-A49E-9947321AE300}" srcOrd="0" destOrd="0" presId="urn:microsoft.com/office/officeart/2005/8/layout/gear1"/>
    <dgm:cxn modelId="{C64B96C7-F25B-4444-AA02-F325BB0085A5}" type="presOf" srcId="{6627DA17-F999-4B5B-9619-E9448FB6F34E}" destId="{75759536-35D8-49C3-B11A-A9C712A267BC}" srcOrd="0" destOrd="0" presId="urn:microsoft.com/office/officeart/2005/8/layout/gear1"/>
    <dgm:cxn modelId="{75CAB5D6-5B00-4A98-AF59-AB2FE1C02193}" srcId="{C9EC3838-E276-4D10-B1E0-52E54B637462}" destId="{6712615D-B2BC-4CAF-99CF-538FA19E4DC4}" srcOrd="0" destOrd="0" parTransId="{B6207C6A-3358-4F78-B26C-CCFD62223558}" sibTransId="{697FB9DE-0BD1-4BFB-BB47-9038911A3FA5}"/>
    <dgm:cxn modelId="{EBB723E8-A473-46D5-9927-770F211C1493}" type="presOf" srcId="{F0C8AE67-8458-4730-9344-48C5971BF206}" destId="{D8EB53F4-D175-48CD-9E4E-5C1AAB09198F}" srcOrd="0" destOrd="0" presId="urn:microsoft.com/office/officeart/2005/8/layout/gear1"/>
    <dgm:cxn modelId="{82EDC7EF-7420-474E-873A-AC649C0BA27C}" type="presOf" srcId="{697FB9DE-0BD1-4BFB-BB47-9038911A3FA5}" destId="{29E1F246-776C-4E98-8BDD-BF5CEADDCD5E}" srcOrd="0" destOrd="0" presId="urn:microsoft.com/office/officeart/2005/8/layout/gear1"/>
    <dgm:cxn modelId="{1B221361-6C5B-48DA-9626-66F94BEA5627}" type="presParOf" srcId="{45FCF762-54AA-4747-A28B-06727149E95A}" destId="{3D58FE81-F368-4B76-8335-229A35FE6A13}" srcOrd="0" destOrd="0" presId="urn:microsoft.com/office/officeart/2005/8/layout/gear1"/>
    <dgm:cxn modelId="{9A85B538-3563-4A2C-B4BD-9B4E31AB9BD5}" type="presParOf" srcId="{45FCF762-54AA-4747-A28B-06727149E95A}" destId="{338A7B29-520B-44A0-8CBD-F24BDA358E20}" srcOrd="1" destOrd="0" presId="urn:microsoft.com/office/officeart/2005/8/layout/gear1"/>
    <dgm:cxn modelId="{2BB90AAB-166C-4DE8-BEC2-E4D2ABF3EE78}" type="presParOf" srcId="{45FCF762-54AA-4747-A28B-06727149E95A}" destId="{2E8798DF-4B30-4750-8484-1D4E08791FF2}" srcOrd="2" destOrd="0" presId="urn:microsoft.com/office/officeart/2005/8/layout/gear1"/>
    <dgm:cxn modelId="{B57CCB07-EB46-4767-91EA-97A9B98AABE8}" type="presParOf" srcId="{45FCF762-54AA-4747-A28B-06727149E95A}" destId="{9A298C20-D6C0-4569-A49E-9947321AE300}" srcOrd="3" destOrd="0" presId="urn:microsoft.com/office/officeart/2005/8/layout/gear1"/>
    <dgm:cxn modelId="{E530FB20-FDEC-4C29-8BEE-090F719F5886}" type="presParOf" srcId="{45FCF762-54AA-4747-A28B-06727149E95A}" destId="{E9E0FFC2-9065-450E-B5AE-D4F243E96C1E}" srcOrd="4" destOrd="0" presId="urn:microsoft.com/office/officeart/2005/8/layout/gear1"/>
    <dgm:cxn modelId="{B7A7190B-10BC-41B3-B52F-088B9501BE6C}" type="presParOf" srcId="{45FCF762-54AA-4747-A28B-06727149E95A}" destId="{5CE8BB70-BF80-477D-83F5-98978022C92D}" srcOrd="5" destOrd="0" presId="urn:microsoft.com/office/officeart/2005/8/layout/gear1"/>
    <dgm:cxn modelId="{7DAD7551-1EE5-4C08-AB39-9C8EEF3EE9CA}" type="presParOf" srcId="{45FCF762-54AA-4747-A28B-06727149E95A}" destId="{D8EB53F4-D175-48CD-9E4E-5C1AAB09198F}" srcOrd="6" destOrd="0" presId="urn:microsoft.com/office/officeart/2005/8/layout/gear1"/>
    <dgm:cxn modelId="{7D23C3DA-25B3-4D42-9E62-C9AD18B303A0}" type="presParOf" srcId="{45FCF762-54AA-4747-A28B-06727149E95A}" destId="{6CC039D0-66E3-4272-9548-FE65C3C213F7}" srcOrd="7" destOrd="0" presId="urn:microsoft.com/office/officeart/2005/8/layout/gear1"/>
    <dgm:cxn modelId="{17853F9B-3DE3-4F53-BE3A-83A437BF7C42}" type="presParOf" srcId="{45FCF762-54AA-4747-A28B-06727149E95A}" destId="{17750D7C-798C-432D-A79D-2DA8BE6BF735}" srcOrd="8" destOrd="0" presId="urn:microsoft.com/office/officeart/2005/8/layout/gear1"/>
    <dgm:cxn modelId="{1776372A-5D80-4FFD-BE1B-C7AC9254C302}" type="presParOf" srcId="{45FCF762-54AA-4747-A28B-06727149E95A}" destId="{D3A7D2DA-3510-4300-AE46-999B610DEA40}" srcOrd="9" destOrd="0" presId="urn:microsoft.com/office/officeart/2005/8/layout/gear1"/>
    <dgm:cxn modelId="{F31309F7-6E9B-4993-BF03-827559DCEAE0}" type="presParOf" srcId="{45FCF762-54AA-4747-A28B-06727149E95A}" destId="{29E1F246-776C-4E98-8BDD-BF5CEADDCD5E}" srcOrd="10" destOrd="0" presId="urn:microsoft.com/office/officeart/2005/8/layout/gear1"/>
    <dgm:cxn modelId="{EBF8EE75-8E30-458F-A214-9C1CB767ABA8}" type="presParOf" srcId="{45FCF762-54AA-4747-A28B-06727149E95A}" destId="{75759536-35D8-49C3-B11A-A9C712A267BC}" srcOrd="11" destOrd="0" presId="urn:microsoft.com/office/officeart/2005/8/layout/gear1"/>
    <dgm:cxn modelId="{E117BCD9-2FE6-495E-BF45-C67FCFB03AFD}" type="presParOf" srcId="{45FCF762-54AA-4747-A28B-06727149E95A}" destId="{38DE13F1-DD07-4811-8930-BBE0A3DF5CA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58FE81-F368-4B76-8335-229A35FE6A13}">
      <dsp:nvSpPr>
        <dsp:cNvPr id="0" name=""/>
        <dsp:cNvSpPr/>
      </dsp:nvSpPr>
      <dsp:spPr>
        <a:xfrm>
          <a:off x="3094150" y="2046491"/>
          <a:ext cx="2501266" cy="2501266"/>
        </a:xfrm>
        <a:prstGeom prst="gear9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Proyecto Educativo Institucional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(Sellos Educativos)</a:t>
          </a:r>
          <a:endParaRPr lang="es-CL" sz="1800" kern="1200" dirty="0"/>
        </a:p>
      </dsp:txBody>
      <dsp:txXfrm>
        <a:off x="3597016" y="2632401"/>
        <a:ext cx="1495534" cy="1285702"/>
      </dsp:txXfrm>
    </dsp:sp>
    <dsp:sp modelId="{9A298C20-D6C0-4569-A49E-9947321AE300}">
      <dsp:nvSpPr>
        <dsp:cNvPr id="0" name=""/>
        <dsp:cNvSpPr/>
      </dsp:nvSpPr>
      <dsp:spPr>
        <a:xfrm>
          <a:off x="1578546" y="1455282"/>
          <a:ext cx="1939746" cy="1819103"/>
        </a:xfrm>
        <a:prstGeom prst="gear6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500" kern="1200" dirty="0"/>
            <a:t>Programas de Estudio</a:t>
          </a:r>
          <a:endParaRPr lang="es-CL" sz="1500" kern="1200" dirty="0"/>
        </a:p>
      </dsp:txBody>
      <dsp:txXfrm>
        <a:off x="2054047" y="1916015"/>
        <a:ext cx="988744" cy="897637"/>
      </dsp:txXfrm>
    </dsp:sp>
    <dsp:sp modelId="{D8EB53F4-D175-48CD-9E4E-5C1AAB09198F}">
      <dsp:nvSpPr>
        <dsp:cNvPr id="0" name=""/>
        <dsp:cNvSpPr/>
      </dsp:nvSpPr>
      <dsp:spPr>
        <a:xfrm rot="20700000">
          <a:off x="2657751" y="200286"/>
          <a:ext cx="1782349" cy="1782349"/>
        </a:xfrm>
        <a:prstGeom prst="gear6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/>
            <a:t>Valoración Contexto</a:t>
          </a:r>
          <a:endParaRPr lang="es-CL" sz="1600" kern="1200" dirty="0"/>
        </a:p>
      </dsp:txBody>
      <dsp:txXfrm rot="-20700000">
        <a:off x="3048673" y="591208"/>
        <a:ext cx="1000506" cy="1000506"/>
      </dsp:txXfrm>
    </dsp:sp>
    <dsp:sp modelId="{29E1F246-776C-4E98-8BDD-BF5CEADDCD5E}">
      <dsp:nvSpPr>
        <dsp:cNvPr id="0" name=""/>
        <dsp:cNvSpPr/>
      </dsp:nvSpPr>
      <dsp:spPr>
        <a:xfrm>
          <a:off x="2905715" y="1666835"/>
          <a:ext cx="3201621" cy="3201621"/>
        </a:xfrm>
        <a:prstGeom prst="circularArrow">
          <a:avLst>
            <a:gd name="adj1" fmla="val 4688"/>
            <a:gd name="adj2" fmla="val 299029"/>
            <a:gd name="adj3" fmla="val 2524021"/>
            <a:gd name="adj4" fmla="val 15844457"/>
            <a:gd name="adj5" fmla="val 5469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5759536-35D8-49C3-B11A-A9C712A267BC}">
      <dsp:nvSpPr>
        <dsp:cNvPr id="0" name=""/>
        <dsp:cNvSpPr/>
      </dsp:nvSpPr>
      <dsp:spPr>
        <a:xfrm>
          <a:off x="1316708" y="1051266"/>
          <a:ext cx="2326178" cy="2326178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8DE13F1-DD07-4811-8930-BBE0A3DF5CA2}">
      <dsp:nvSpPr>
        <dsp:cNvPr id="0" name=""/>
        <dsp:cNvSpPr/>
      </dsp:nvSpPr>
      <dsp:spPr>
        <a:xfrm>
          <a:off x="2245475" y="-191631"/>
          <a:ext cx="2508088" cy="250808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C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2c6a80eac8f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6" name="Google Shape;376;g2c6a80eac8f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2da17201527_1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9" name="Google Shape;489;g2da17201527_1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g273a1be0553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0" name="Google Shape;510;g273a1be055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d9cd420e46_16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84" name="Google Shape;384;g2d9cd420e46_16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2d9cd420e46_16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4" name="Google Shape;394;g2d9cd420e46_16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g2d9cd420e46_16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9" name="Google Shape;409;g2d9cd420e46_16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2d9cd420e46_16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20" name="Google Shape;420;g2d9cd420e46_16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d9cd420e46_16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31" name="Google Shape;431;g2d9cd420e46_16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2d9cd420e46_18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45" name="Google Shape;445;g2d9cd420e46_18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d9cd420e46_18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56" name="Google Shape;456;g2d9cd420e46_18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2da1720152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9" name="Google Shape;479;g2da1720152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ortadilla">
  <p:cSld name="2_Portadilla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2c2dbbf5c05_1_13"/>
          <p:cNvSpPr txBox="1">
            <a:spLocks noGrp="1"/>
          </p:cNvSpPr>
          <p:nvPr>
            <p:ph type="title"/>
          </p:nvPr>
        </p:nvSpPr>
        <p:spPr>
          <a:xfrm>
            <a:off x="838200" y="2279843"/>
            <a:ext cx="105156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4581"/>
              </a:buClr>
              <a:buSzPts val="4600"/>
              <a:buFont typeface="Verdana"/>
              <a:buNone/>
              <a:defRPr sz="4600" b="1" i="0">
                <a:solidFill>
                  <a:srgbClr val="0B458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g2c2dbbf5c05_1_13"/>
          <p:cNvSpPr txBox="1">
            <a:spLocks noGrp="1"/>
          </p:cNvSpPr>
          <p:nvPr>
            <p:ph type="body" idx="1"/>
          </p:nvPr>
        </p:nvSpPr>
        <p:spPr>
          <a:xfrm>
            <a:off x="4201159" y="3264816"/>
            <a:ext cx="37896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581"/>
              </a:buClr>
              <a:buSzPts val="2000"/>
              <a:buNone/>
              <a:defRPr sz="2000">
                <a:solidFill>
                  <a:srgbClr val="0B458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c04953ba07_0_40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g2c04953ba07_0_40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g2c04953ba07_0_40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c04953ba07_0_40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g2c04953ba07_0_40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g2c04953ba07_0_40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g2c04953ba07_0_40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g2c04953ba07_0_40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g2c04953ba07_0_40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c04953ba07_0_4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g2c04953ba07_0_414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g2c04953ba07_0_4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g2c04953ba07_0_4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g2c04953ba07_0_4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2c04953ba07_0_420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g2c04953ba07_0_420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g2c04953ba07_0_4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2c04953ba07_0_4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g2c04953ba07_0_4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c92a7ea93f_0_607"/>
          <p:cNvSpPr txBox="1">
            <a:spLocks noGrp="1"/>
          </p:cNvSpPr>
          <p:nvPr>
            <p:ph type="title"/>
          </p:nvPr>
        </p:nvSpPr>
        <p:spPr>
          <a:xfrm>
            <a:off x="828133" y="1755433"/>
            <a:ext cx="57507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92" name="Google Shape;92;g2c92a7ea93f_0_607"/>
          <p:cNvSpPr txBox="1">
            <a:spLocks noGrp="1"/>
          </p:cNvSpPr>
          <p:nvPr>
            <p:ph type="subTitle" idx="1"/>
          </p:nvPr>
        </p:nvSpPr>
        <p:spPr>
          <a:xfrm>
            <a:off x="828133" y="2609767"/>
            <a:ext cx="5750700" cy="24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3" name="Google Shape;93;g2c92a7ea93f_0_607"/>
          <p:cNvSpPr/>
          <p:nvPr/>
        </p:nvSpPr>
        <p:spPr>
          <a:xfrm>
            <a:off x="-428500" y="5899667"/>
            <a:ext cx="1256602" cy="1209070"/>
          </a:xfrm>
          <a:custGeom>
            <a:avLst/>
            <a:gdLst/>
            <a:ahLst/>
            <a:cxnLst/>
            <a:rect l="l" t="t" r="r" b="b"/>
            <a:pathLst>
              <a:path w="37699" h="36273" extrusionOk="0">
                <a:moveTo>
                  <a:pt x="18145" y="1"/>
                </a:moveTo>
                <a:cubicBezTo>
                  <a:pt x="8124" y="1"/>
                  <a:pt x="12" y="8124"/>
                  <a:pt x="12" y="18134"/>
                </a:cubicBezTo>
                <a:cubicBezTo>
                  <a:pt x="1" y="25465"/>
                  <a:pt x="4426" y="32081"/>
                  <a:pt x="11193" y="34889"/>
                </a:cubicBezTo>
                <a:cubicBezTo>
                  <a:pt x="13438" y="35820"/>
                  <a:pt x="15797" y="36272"/>
                  <a:pt x="18136" y="36272"/>
                </a:cubicBezTo>
                <a:cubicBezTo>
                  <a:pt x="22857" y="36272"/>
                  <a:pt x="27497" y="34430"/>
                  <a:pt x="30964" y="30964"/>
                </a:cubicBezTo>
                <a:cubicBezTo>
                  <a:pt x="36148" y="25769"/>
                  <a:pt x="37698" y="17971"/>
                  <a:pt x="34890" y="11193"/>
                </a:cubicBezTo>
                <a:cubicBezTo>
                  <a:pt x="32091" y="4415"/>
                  <a:pt x="25476" y="1"/>
                  <a:pt x="1814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g2c92a7ea93f_0_607"/>
          <p:cNvSpPr/>
          <p:nvPr/>
        </p:nvSpPr>
        <p:spPr>
          <a:xfrm>
            <a:off x="474917" y="5899667"/>
            <a:ext cx="1256602" cy="1209070"/>
          </a:xfrm>
          <a:custGeom>
            <a:avLst/>
            <a:gdLst/>
            <a:ahLst/>
            <a:cxnLst/>
            <a:rect l="l" t="t" r="r" b="b"/>
            <a:pathLst>
              <a:path w="37699" h="36273" extrusionOk="0">
                <a:moveTo>
                  <a:pt x="18145" y="1"/>
                </a:moveTo>
                <a:cubicBezTo>
                  <a:pt x="8124" y="1"/>
                  <a:pt x="12" y="8124"/>
                  <a:pt x="12" y="18134"/>
                </a:cubicBezTo>
                <a:cubicBezTo>
                  <a:pt x="1" y="25465"/>
                  <a:pt x="4426" y="32081"/>
                  <a:pt x="11193" y="34889"/>
                </a:cubicBezTo>
                <a:cubicBezTo>
                  <a:pt x="13438" y="35820"/>
                  <a:pt x="15797" y="36272"/>
                  <a:pt x="18136" y="36272"/>
                </a:cubicBezTo>
                <a:cubicBezTo>
                  <a:pt x="22857" y="36272"/>
                  <a:pt x="27497" y="34430"/>
                  <a:pt x="30964" y="30964"/>
                </a:cubicBezTo>
                <a:cubicBezTo>
                  <a:pt x="36148" y="25769"/>
                  <a:pt x="37698" y="17971"/>
                  <a:pt x="34890" y="11193"/>
                </a:cubicBezTo>
                <a:cubicBezTo>
                  <a:pt x="32091" y="4415"/>
                  <a:pt x="25476" y="1"/>
                  <a:pt x="181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g2c92a7ea93f_0_607"/>
          <p:cNvSpPr/>
          <p:nvPr/>
        </p:nvSpPr>
        <p:spPr>
          <a:xfrm>
            <a:off x="1378333" y="5899667"/>
            <a:ext cx="1256602" cy="1209070"/>
          </a:xfrm>
          <a:custGeom>
            <a:avLst/>
            <a:gdLst/>
            <a:ahLst/>
            <a:cxnLst/>
            <a:rect l="l" t="t" r="r" b="b"/>
            <a:pathLst>
              <a:path w="37699" h="36273" extrusionOk="0">
                <a:moveTo>
                  <a:pt x="18145" y="1"/>
                </a:moveTo>
                <a:cubicBezTo>
                  <a:pt x="8124" y="1"/>
                  <a:pt x="12" y="8124"/>
                  <a:pt x="12" y="18134"/>
                </a:cubicBezTo>
                <a:cubicBezTo>
                  <a:pt x="1" y="25465"/>
                  <a:pt x="4426" y="32081"/>
                  <a:pt x="11193" y="34889"/>
                </a:cubicBezTo>
                <a:cubicBezTo>
                  <a:pt x="13438" y="35820"/>
                  <a:pt x="15797" y="36272"/>
                  <a:pt x="18136" y="36272"/>
                </a:cubicBezTo>
                <a:cubicBezTo>
                  <a:pt x="22857" y="36272"/>
                  <a:pt x="27497" y="34430"/>
                  <a:pt x="30964" y="30964"/>
                </a:cubicBezTo>
                <a:cubicBezTo>
                  <a:pt x="36148" y="25769"/>
                  <a:pt x="37698" y="17971"/>
                  <a:pt x="34890" y="11193"/>
                </a:cubicBezTo>
                <a:cubicBezTo>
                  <a:pt x="32091" y="4415"/>
                  <a:pt x="25476" y="1"/>
                  <a:pt x="18145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g2c92a7ea93f_0_607"/>
          <p:cNvSpPr/>
          <p:nvPr/>
        </p:nvSpPr>
        <p:spPr>
          <a:xfrm>
            <a:off x="0" y="0"/>
            <a:ext cx="708182" cy="708182"/>
          </a:xfrm>
          <a:custGeom>
            <a:avLst/>
            <a:gdLst/>
            <a:ahLst/>
            <a:cxnLst/>
            <a:rect l="l" t="t" r="r" b="b"/>
            <a:pathLst>
              <a:path w="21246" h="21246" extrusionOk="0">
                <a:moveTo>
                  <a:pt x="0" y="0"/>
                </a:moveTo>
                <a:lnTo>
                  <a:pt x="0" y="21246"/>
                </a:lnTo>
                <a:cubicBezTo>
                  <a:pt x="11734" y="21246"/>
                  <a:pt x="21246" y="11734"/>
                  <a:pt x="212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" name="Google Shape;97;g2c92a7ea93f_0_607"/>
          <p:cNvGrpSpPr/>
          <p:nvPr/>
        </p:nvGrpSpPr>
        <p:grpSpPr>
          <a:xfrm>
            <a:off x="10429649" y="-125"/>
            <a:ext cx="1762087" cy="984340"/>
            <a:chOff x="6455000" y="3870300"/>
            <a:chExt cx="1321598" cy="738274"/>
          </a:xfrm>
        </p:grpSpPr>
        <p:sp>
          <p:nvSpPr>
            <p:cNvPr id="98" name="Google Shape;98;g2c92a7ea93f_0_607"/>
            <p:cNvSpPr/>
            <p:nvPr/>
          </p:nvSpPr>
          <p:spPr>
            <a:xfrm>
              <a:off x="7674008" y="3870300"/>
              <a:ext cx="102590" cy="88203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4" y="1600"/>
                    <a:pt x="1147" y="1600"/>
                  </a:cubicBezTo>
                  <a:cubicBezTo>
                    <a:pt x="969" y="1600"/>
                    <a:pt x="787" y="1534"/>
                    <a:pt x="641" y="1388"/>
                  </a:cubicBezTo>
                  <a:cubicBezTo>
                    <a:pt x="174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80"/>
                    <a:pt x="543" y="260"/>
                  </a:cubicBezTo>
                  <a:cubicBezTo>
                    <a:pt x="1" y="802"/>
                    <a:pt x="380" y="1735"/>
                    <a:pt x="1161" y="1735"/>
                  </a:cubicBezTo>
                  <a:cubicBezTo>
                    <a:pt x="1628" y="1735"/>
                    <a:pt x="2018" y="1344"/>
                    <a:pt x="2018" y="867"/>
                  </a:cubicBezTo>
                  <a:cubicBezTo>
                    <a:pt x="2018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g2c92a7ea93f_0_607"/>
            <p:cNvSpPr/>
            <p:nvPr/>
          </p:nvSpPr>
          <p:spPr>
            <a:xfrm>
              <a:off x="7430338" y="3870300"/>
              <a:ext cx="102590" cy="88203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50" y="141"/>
                  </a:moveTo>
                  <a:cubicBezTo>
                    <a:pt x="1551" y="141"/>
                    <a:pt x="1887" y="466"/>
                    <a:pt x="1887" y="867"/>
                  </a:cubicBezTo>
                  <a:cubicBezTo>
                    <a:pt x="1880" y="1308"/>
                    <a:pt x="1518" y="1600"/>
                    <a:pt x="1145" y="1600"/>
                  </a:cubicBezTo>
                  <a:cubicBezTo>
                    <a:pt x="967" y="1600"/>
                    <a:pt x="787" y="1534"/>
                    <a:pt x="640" y="1388"/>
                  </a:cubicBezTo>
                  <a:cubicBezTo>
                    <a:pt x="174" y="921"/>
                    <a:pt x="499" y="141"/>
                    <a:pt x="1150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80" y="1735"/>
                    <a:pt x="1150" y="1735"/>
                  </a:cubicBezTo>
                  <a:cubicBezTo>
                    <a:pt x="1627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g2c92a7ea93f_0_607"/>
            <p:cNvSpPr/>
            <p:nvPr/>
          </p:nvSpPr>
          <p:spPr>
            <a:xfrm>
              <a:off x="7186059" y="3870300"/>
              <a:ext cx="103149" cy="88203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3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6" y="1600"/>
                  </a:cubicBezTo>
                  <a:cubicBezTo>
                    <a:pt x="978" y="1600"/>
                    <a:pt x="798" y="1534"/>
                    <a:pt x="652" y="1388"/>
                  </a:cubicBezTo>
                  <a:cubicBezTo>
                    <a:pt x="185" y="921"/>
                    <a:pt x="511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80"/>
                    <a:pt x="554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" name="Google Shape;101;g2c92a7ea93f_0_607"/>
            <p:cNvSpPr/>
            <p:nvPr/>
          </p:nvSpPr>
          <p:spPr>
            <a:xfrm>
              <a:off x="6942390" y="3870300"/>
              <a:ext cx="103149" cy="88203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8" y="1600"/>
                    <a:pt x="1152" y="1600"/>
                  </a:cubicBezTo>
                  <a:cubicBezTo>
                    <a:pt x="973" y="1600"/>
                    <a:pt x="790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29" y="80"/>
                    <a:pt x="553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28" y="1344"/>
                    <a:pt x="2028" y="867"/>
                  </a:cubicBezTo>
                  <a:cubicBezTo>
                    <a:pt x="2028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g2c92a7ea93f_0_607"/>
            <p:cNvSpPr/>
            <p:nvPr/>
          </p:nvSpPr>
          <p:spPr>
            <a:xfrm>
              <a:off x="6698669" y="3870300"/>
              <a:ext cx="103149" cy="88203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2" y="1600"/>
                  </a:cubicBezTo>
                  <a:cubicBezTo>
                    <a:pt x="973" y="1600"/>
                    <a:pt x="791" y="1534"/>
                    <a:pt x="641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57" y="0"/>
                  </a:moveTo>
                  <a:cubicBezTo>
                    <a:pt x="942" y="0"/>
                    <a:pt x="723" y="80"/>
                    <a:pt x="543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g2c92a7ea93f_0_607"/>
            <p:cNvSpPr/>
            <p:nvPr/>
          </p:nvSpPr>
          <p:spPr>
            <a:xfrm>
              <a:off x="6455000" y="3870300"/>
              <a:ext cx="102590" cy="88203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3" y="1600"/>
                    <a:pt x="1147" y="1600"/>
                  </a:cubicBezTo>
                  <a:cubicBezTo>
                    <a:pt x="968" y="1600"/>
                    <a:pt x="787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g2c92a7ea93f_0_607"/>
            <p:cNvSpPr/>
            <p:nvPr/>
          </p:nvSpPr>
          <p:spPr>
            <a:xfrm>
              <a:off x="7674008" y="4090837"/>
              <a:ext cx="102590" cy="88203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4" y="1600"/>
                    <a:pt x="1147" y="1600"/>
                  </a:cubicBezTo>
                  <a:cubicBezTo>
                    <a:pt x="969" y="1600"/>
                    <a:pt x="787" y="1534"/>
                    <a:pt x="641" y="1388"/>
                  </a:cubicBezTo>
                  <a:cubicBezTo>
                    <a:pt x="174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80"/>
                    <a:pt x="543" y="260"/>
                  </a:cubicBezTo>
                  <a:cubicBezTo>
                    <a:pt x="1" y="802"/>
                    <a:pt x="380" y="1735"/>
                    <a:pt x="1161" y="1735"/>
                  </a:cubicBezTo>
                  <a:cubicBezTo>
                    <a:pt x="1628" y="1735"/>
                    <a:pt x="2018" y="1344"/>
                    <a:pt x="2018" y="867"/>
                  </a:cubicBezTo>
                  <a:cubicBezTo>
                    <a:pt x="2018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g2c92a7ea93f_0_607"/>
            <p:cNvSpPr/>
            <p:nvPr/>
          </p:nvSpPr>
          <p:spPr>
            <a:xfrm>
              <a:off x="7430338" y="4090837"/>
              <a:ext cx="102590" cy="88203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50" y="141"/>
                  </a:moveTo>
                  <a:cubicBezTo>
                    <a:pt x="1551" y="141"/>
                    <a:pt x="1876" y="466"/>
                    <a:pt x="1887" y="867"/>
                  </a:cubicBezTo>
                  <a:cubicBezTo>
                    <a:pt x="1880" y="1308"/>
                    <a:pt x="1518" y="1600"/>
                    <a:pt x="1145" y="1600"/>
                  </a:cubicBezTo>
                  <a:cubicBezTo>
                    <a:pt x="967" y="1600"/>
                    <a:pt x="787" y="1534"/>
                    <a:pt x="640" y="1388"/>
                  </a:cubicBezTo>
                  <a:cubicBezTo>
                    <a:pt x="174" y="921"/>
                    <a:pt x="499" y="141"/>
                    <a:pt x="1150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80" y="1735"/>
                    <a:pt x="1150" y="1735"/>
                  </a:cubicBezTo>
                  <a:cubicBezTo>
                    <a:pt x="1627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g2c92a7ea93f_0_607"/>
            <p:cNvSpPr/>
            <p:nvPr/>
          </p:nvSpPr>
          <p:spPr>
            <a:xfrm>
              <a:off x="7186059" y="4090837"/>
              <a:ext cx="103149" cy="88203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3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6" y="1600"/>
                  </a:cubicBezTo>
                  <a:cubicBezTo>
                    <a:pt x="978" y="1600"/>
                    <a:pt x="798" y="1534"/>
                    <a:pt x="652" y="1388"/>
                  </a:cubicBezTo>
                  <a:cubicBezTo>
                    <a:pt x="185" y="921"/>
                    <a:pt x="511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80"/>
                    <a:pt x="554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g2c92a7ea93f_0_607"/>
            <p:cNvSpPr/>
            <p:nvPr/>
          </p:nvSpPr>
          <p:spPr>
            <a:xfrm>
              <a:off x="6942390" y="4090837"/>
              <a:ext cx="103149" cy="88203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8" y="1600"/>
                    <a:pt x="1152" y="1600"/>
                  </a:cubicBezTo>
                  <a:cubicBezTo>
                    <a:pt x="973" y="1600"/>
                    <a:pt x="790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29" y="80"/>
                    <a:pt x="553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28" y="1344"/>
                    <a:pt x="2028" y="867"/>
                  </a:cubicBezTo>
                  <a:cubicBezTo>
                    <a:pt x="2028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g2c92a7ea93f_0_607"/>
            <p:cNvSpPr/>
            <p:nvPr/>
          </p:nvSpPr>
          <p:spPr>
            <a:xfrm>
              <a:off x="6698669" y="4090837"/>
              <a:ext cx="103149" cy="88203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2" y="1600"/>
                  </a:cubicBezTo>
                  <a:cubicBezTo>
                    <a:pt x="973" y="1600"/>
                    <a:pt x="791" y="1534"/>
                    <a:pt x="641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57" y="0"/>
                  </a:moveTo>
                  <a:cubicBezTo>
                    <a:pt x="942" y="0"/>
                    <a:pt x="723" y="80"/>
                    <a:pt x="543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g2c92a7ea93f_0_607"/>
            <p:cNvSpPr/>
            <p:nvPr/>
          </p:nvSpPr>
          <p:spPr>
            <a:xfrm>
              <a:off x="6455000" y="4090837"/>
              <a:ext cx="102590" cy="88203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3" y="1600"/>
                    <a:pt x="1147" y="1600"/>
                  </a:cubicBezTo>
                  <a:cubicBezTo>
                    <a:pt x="968" y="1600"/>
                    <a:pt x="787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g2c92a7ea93f_0_607"/>
            <p:cNvSpPr/>
            <p:nvPr/>
          </p:nvSpPr>
          <p:spPr>
            <a:xfrm>
              <a:off x="7674008" y="4300037"/>
              <a:ext cx="102590" cy="88000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4" y="1595"/>
                    <a:pt x="1147" y="1595"/>
                  </a:cubicBezTo>
                  <a:cubicBezTo>
                    <a:pt x="969" y="1595"/>
                    <a:pt x="787" y="1530"/>
                    <a:pt x="641" y="1383"/>
                  </a:cubicBezTo>
                  <a:cubicBezTo>
                    <a:pt x="174" y="917"/>
                    <a:pt x="510" y="136"/>
                    <a:pt x="1161" y="136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79"/>
                    <a:pt x="543" y="255"/>
                  </a:cubicBezTo>
                  <a:cubicBezTo>
                    <a:pt x="1" y="797"/>
                    <a:pt x="380" y="1730"/>
                    <a:pt x="1161" y="1730"/>
                  </a:cubicBezTo>
                  <a:cubicBezTo>
                    <a:pt x="1628" y="1730"/>
                    <a:pt x="2018" y="1340"/>
                    <a:pt x="2018" y="863"/>
                  </a:cubicBezTo>
                  <a:cubicBezTo>
                    <a:pt x="2018" y="342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g2c92a7ea93f_0_607"/>
            <p:cNvSpPr/>
            <p:nvPr/>
          </p:nvSpPr>
          <p:spPr>
            <a:xfrm>
              <a:off x="7430338" y="4300037"/>
              <a:ext cx="102590" cy="88000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50" y="136"/>
                  </a:moveTo>
                  <a:cubicBezTo>
                    <a:pt x="1551" y="136"/>
                    <a:pt x="1887" y="461"/>
                    <a:pt x="1887" y="863"/>
                  </a:cubicBezTo>
                  <a:cubicBezTo>
                    <a:pt x="1880" y="1304"/>
                    <a:pt x="1518" y="1595"/>
                    <a:pt x="1145" y="1595"/>
                  </a:cubicBezTo>
                  <a:cubicBezTo>
                    <a:pt x="967" y="1595"/>
                    <a:pt x="787" y="1530"/>
                    <a:pt x="640" y="1383"/>
                  </a:cubicBezTo>
                  <a:cubicBezTo>
                    <a:pt x="174" y="917"/>
                    <a:pt x="499" y="136"/>
                    <a:pt x="1150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7"/>
                    <a:pt x="380" y="1730"/>
                    <a:pt x="1150" y="1730"/>
                  </a:cubicBezTo>
                  <a:cubicBezTo>
                    <a:pt x="1627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g2c92a7ea93f_0_607"/>
            <p:cNvSpPr/>
            <p:nvPr/>
          </p:nvSpPr>
          <p:spPr>
            <a:xfrm>
              <a:off x="7186059" y="4300037"/>
              <a:ext cx="103149" cy="88000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3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6" y="1595"/>
                  </a:cubicBezTo>
                  <a:cubicBezTo>
                    <a:pt x="978" y="1595"/>
                    <a:pt x="798" y="1530"/>
                    <a:pt x="652" y="1383"/>
                  </a:cubicBezTo>
                  <a:cubicBezTo>
                    <a:pt x="185" y="928"/>
                    <a:pt x="511" y="136"/>
                    <a:pt x="1161" y="136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79"/>
                    <a:pt x="554" y="255"/>
                  </a:cubicBezTo>
                  <a:cubicBezTo>
                    <a:pt x="1" y="797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g2c92a7ea93f_0_607"/>
            <p:cNvSpPr/>
            <p:nvPr/>
          </p:nvSpPr>
          <p:spPr>
            <a:xfrm>
              <a:off x="6942390" y="4300037"/>
              <a:ext cx="103149" cy="88000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8" y="1595"/>
                    <a:pt x="1152" y="1595"/>
                  </a:cubicBezTo>
                  <a:cubicBezTo>
                    <a:pt x="973" y="1595"/>
                    <a:pt x="790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9" y="0"/>
                  </a:moveTo>
                  <a:cubicBezTo>
                    <a:pt x="946" y="0"/>
                    <a:pt x="729" y="79"/>
                    <a:pt x="553" y="255"/>
                  </a:cubicBezTo>
                  <a:cubicBezTo>
                    <a:pt x="0" y="797"/>
                    <a:pt x="391" y="1730"/>
                    <a:pt x="1161" y="1730"/>
                  </a:cubicBezTo>
                  <a:cubicBezTo>
                    <a:pt x="1638" y="1730"/>
                    <a:pt x="2028" y="1340"/>
                    <a:pt x="2028" y="863"/>
                  </a:cubicBezTo>
                  <a:cubicBezTo>
                    <a:pt x="2028" y="342"/>
                    <a:pt x="160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g2c92a7ea93f_0_607"/>
            <p:cNvSpPr/>
            <p:nvPr/>
          </p:nvSpPr>
          <p:spPr>
            <a:xfrm>
              <a:off x="6698669" y="4300037"/>
              <a:ext cx="103149" cy="88000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2" y="1595"/>
                  </a:cubicBezTo>
                  <a:cubicBezTo>
                    <a:pt x="973" y="1595"/>
                    <a:pt x="791" y="1530"/>
                    <a:pt x="641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6" y="0"/>
                  </a:moveTo>
                  <a:cubicBezTo>
                    <a:pt x="942" y="0"/>
                    <a:pt x="722" y="79"/>
                    <a:pt x="543" y="255"/>
                  </a:cubicBezTo>
                  <a:cubicBezTo>
                    <a:pt x="1" y="797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g2c92a7ea93f_0_607"/>
            <p:cNvSpPr/>
            <p:nvPr/>
          </p:nvSpPr>
          <p:spPr>
            <a:xfrm>
              <a:off x="6455000" y="4300037"/>
              <a:ext cx="102590" cy="88000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85" y="917"/>
                    <a:pt x="510" y="136"/>
                    <a:pt x="1161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7"/>
                    <a:pt x="391" y="1730"/>
                    <a:pt x="1161" y="1730"/>
                  </a:cubicBezTo>
                  <a:cubicBezTo>
                    <a:pt x="1638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g2c92a7ea93f_0_607"/>
            <p:cNvSpPr/>
            <p:nvPr/>
          </p:nvSpPr>
          <p:spPr>
            <a:xfrm>
              <a:off x="7674008" y="4520574"/>
              <a:ext cx="102590" cy="88000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4" y="1595"/>
                    <a:pt x="1147" y="1595"/>
                  </a:cubicBezTo>
                  <a:cubicBezTo>
                    <a:pt x="969" y="1595"/>
                    <a:pt x="787" y="1530"/>
                    <a:pt x="641" y="1383"/>
                  </a:cubicBezTo>
                  <a:cubicBezTo>
                    <a:pt x="174" y="928"/>
                    <a:pt x="510" y="136"/>
                    <a:pt x="1161" y="136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79"/>
                    <a:pt x="543" y="255"/>
                  </a:cubicBezTo>
                  <a:cubicBezTo>
                    <a:pt x="1" y="798"/>
                    <a:pt x="380" y="1730"/>
                    <a:pt x="1161" y="1730"/>
                  </a:cubicBezTo>
                  <a:cubicBezTo>
                    <a:pt x="1628" y="1730"/>
                    <a:pt x="2018" y="1340"/>
                    <a:pt x="2018" y="863"/>
                  </a:cubicBezTo>
                  <a:cubicBezTo>
                    <a:pt x="2018" y="342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g2c92a7ea93f_0_607"/>
            <p:cNvSpPr/>
            <p:nvPr/>
          </p:nvSpPr>
          <p:spPr>
            <a:xfrm>
              <a:off x="7430338" y="4520574"/>
              <a:ext cx="102590" cy="88000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50" y="136"/>
                  </a:moveTo>
                  <a:cubicBezTo>
                    <a:pt x="1551" y="136"/>
                    <a:pt x="1876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74" y="928"/>
                    <a:pt x="499" y="136"/>
                    <a:pt x="1150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8"/>
                    <a:pt x="380" y="1730"/>
                    <a:pt x="1150" y="1730"/>
                  </a:cubicBezTo>
                  <a:cubicBezTo>
                    <a:pt x="1627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g2c92a7ea93f_0_607"/>
            <p:cNvSpPr/>
            <p:nvPr/>
          </p:nvSpPr>
          <p:spPr>
            <a:xfrm>
              <a:off x="7186059" y="4520574"/>
              <a:ext cx="103149" cy="88000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3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6" y="1595"/>
                  </a:cubicBezTo>
                  <a:cubicBezTo>
                    <a:pt x="978" y="1595"/>
                    <a:pt x="798" y="1530"/>
                    <a:pt x="652" y="1383"/>
                  </a:cubicBezTo>
                  <a:cubicBezTo>
                    <a:pt x="185" y="928"/>
                    <a:pt x="511" y="136"/>
                    <a:pt x="1161" y="136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79"/>
                    <a:pt x="554" y="255"/>
                  </a:cubicBezTo>
                  <a:cubicBezTo>
                    <a:pt x="1" y="798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g2c92a7ea93f_0_607"/>
            <p:cNvSpPr/>
            <p:nvPr/>
          </p:nvSpPr>
          <p:spPr>
            <a:xfrm>
              <a:off x="6942390" y="4520574"/>
              <a:ext cx="103149" cy="88000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8" y="1595"/>
                    <a:pt x="1152" y="1595"/>
                  </a:cubicBezTo>
                  <a:cubicBezTo>
                    <a:pt x="973" y="1595"/>
                    <a:pt x="790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9" y="0"/>
                  </a:moveTo>
                  <a:cubicBezTo>
                    <a:pt x="946" y="0"/>
                    <a:pt x="729" y="79"/>
                    <a:pt x="553" y="255"/>
                  </a:cubicBezTo>
                  <a:cubicBezTo>
                    <a:pt x="0" y="798"/>
                    <a:pt x="391" y="1730"/>
                    <a:pt x="1161" y="1730"/>
                  </a:cubicBezTo>
                  <a:cubicBezTo>
                    <a:pt x="1638" y="1730"/>
                    <a:pt x="2028" y="1340"/>
                    <a:pt x="2028" y="863"/>
                  </a:cubicBezTo>
                  <a:cubicBezTo>
                    <a:pt x="2028" y="342"/>
                    <a:pt x="160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g2c92a7ea93f_0_607"/>
            <p:cNvSpPr/>
            <p:nvPr/>
          </p:nvSpPr>
          <p:spPr>
            <a:xfrm>
              <a:off x="6698669" y="4520574"/>
              <a:ext cx="103149" cy="88000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2" y="1595"/>
                  </a:cubicBezTo>
                  <a:cubicBezTo>
                    <a:pt x="973" y="1595"/>
                    <a:pt x="791" y="1530"/>
                    <a:pt x="641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6" y="0"/>
                  </a:moveTo>
                  <a:cubicBezTo>
                    <a:pt x="942" y="0"/>
                    <a:pt x="722" y="79"/>
                    <a:pt x="543" y="255"/>
                  </a:cubicBezTo>
                  <a:cubicBezTo>
                    <a:pt x="1" y="798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g2c92a7ea93f_0_607"/>
            <p:cNvSpPr/>
            <p:nvPr/>
          </p:nvSpPr>
          <p:spPr>
            <a:xfrm>
              <a:off x="6455000" y="4520574"/>
              <a:ext cx="102590" cy="88000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8"/>
                    <a:pt x="391" y="1730"/>
                    <a:pt x="1161" y="1730"/>
                  </a:cubicBezTo>
                  <a:cubicBezTo>
                    <a:pt x="1638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c92a7ea93f_0_639"/>
          <p:cNvSpPr txBox="1">
            <a:spLocks noGrp="1"/>
          </p:cNvSpPr>
          <p:nvPr>
            <p:ph type="title" hasCustomPrompt="1"/>
          </p:nvPr>
        </p:nvSpPr>
        <p:spPr>
          <a:xfrm>
            <a:off x="2279100" y="2351484"/>
            <a:ext cx="7634100" cy="1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4" name="Google Shape;124;g2c92a7ea93f_0_639"/>
          <p:cNvSpPr txBox="1">
            <a:spLocks noGrp="1"/>
          </p:cNvSpPr>
          <p:nvPr>
            <p:ph type="subTitle" idx="1"/>
          </p:nvPr>
        </p:nvSpPr>
        <p:spPr>
          <a:xfrm>
            <a:off x="2279100" y="3935684"/>
            <a:ext cx="7634100" cy="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grpSp>
        <p:nvGrpSpPr>
          <p:cNvPr id="125" name="Google Shape;125;g2c92a7ea93f_0_639"/>
          <p:cNvGrpSpPr/>
          <p:nvPr/>
        </p:nvGrpSpPr>
        <p:grpSpPr>
          <a:xfrm>
            <a:off x="1074186" y="5448972"/>
            <a:ext cx="2072726" cy="1157875"/>
            <a:chOff x="2163150" y="2361075"/>
            <a:chExt cx="649900" cy="363050"/>
          </a:xfrm>
        </p:grpSpPr>
        <p:sp>
          <p:nvSpPr>
            <p:cNvPr id="126" name="Google Shape;126;g2c92a7ea93f_0_639"/>
            <p:cNvSpPr/>
            <p:nvPr/>
          </p:nvSpPr>
          <p:spPr>
            <a:xfrm>
              <a:off x="2762600" y="236107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4" y="1600"/>
                    <a:pt x="1147" y="1600"/>
                  </a:cubicBezTo>
                  <a:cubicBezTo>
                    <a:pt x="969" y="1600"/>
                    <a:pt x="787" y="1534"/>
                    <a:pt x="641" y="1388"/>
                  </a:cubicBezTo>
                  <a:cubicBezTo>
                    <a:pt x="174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80"/>
                    <a:pt x="543" y="260"/>
                  </a:cubicBezTo>
                  <a:cubicBezTo>
                    <a:pt x="1" y="802"/>
                    <a:pt x="380" y="1735"/>
                    <a:pt x="1161" y="1735"/>
                  </a:cubicBezTo>
                  <a:cubicBezTo>
                    <a:pt x="1628" y="1735"/>
                    <a:pt x="2018" y="1344"/>
                    <a:pt x="2018" y="867"/>
                  </a:cubicBezTo>
                  <a:cubicBezTo>
                    <a:pt x="2018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g2c92a7ea93f_0_639"/>
            <p:cNvSpPr/>
            <p:nvPr/>
          </p:nvSpPr>
          <p:spPr>
            <a:xfrm>
              <a:off x="2642775" y="236107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50" y="141"/>
                  </a:moveTo>
                  <a:cubicBezTo>
                    <a:pt x="1551" y="141"/>
                    <a:pt x="1887" y="466"/>
                    <a:pt x="1887" y="867"/>
                  </a:cubicBezTo>
                  <a:cubicBezTo>
                    <a:pt x="1880" y="1308"/>
                    <a:pt x="1518" y="1600"/>
                    <a:pt x="1145" y="1600"/>
                  </a:cubicBezTo>
                  <a:cubicBezTo>
                    <a:pt x="967" y="1600"/>
                    <a:pt x="787" y="1534"/>
                    <a:pt x="640" y="1388"/>
                  </a:cubicBezTo>
                  <a:cubicBezTo>
                    <a:pt x="174" y="921"/>
                    <a:pt x="499" y="141"/>
                    <a:pt x="1150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80" y="1735"/>
                    <a:pt x="1150" y="1735"/>
                  </a:cubicBezTo>
                  <a:cubicBezTo>
                    <a:pt x="1627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g2c92a7ea93f_0_639"/>
            <p:cNvSpPr/>
            <p:nvPr/>
          </p:nvSpPr>
          <p:spPr>
            <a:xfrm>
              <a:off x="2522650" y="236107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3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6" y="1600"/>
                  </a:cubicBezTo>
                  <a:cubicBezTo>
                    <a:pt x="978" y="1600"/>
                    <a:pt x="798" y="1534"/>
                    <a:pt x="652" y="1388"/>
                  </a:cubicBezTo>
                  <a:cubicBezTo>
                    <a:pt x="185" y="921"/>
                    <a:pt x="511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80"/>
                    <a:pt x="554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g2c92a7ea93f_0_639"/>
            <p:cNvSpPr/>
            <p:nvPr/>
          </p:nvSpPr>
          <p:spPr>
            <a:xfrm>
              <a:off x="2402825" y="236107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8" y="1600"/>
                    <a:pt x="1152" y="1600"/>
                  </a:cubicBezTo>
                  <a:cubicBezTo>
                    <a:pt x="973" y="1600"/>
                    <a:pt x="790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29" y="80"/>
                    <a:pt x="553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28" y="1344"/>
                    <a:pt x="2028" y="867"/>
                  </a:cubicBezTo>
                  <a:cubicBezTo>
                    <a:pt x="2028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g2c92a7ea93f_0_639"/>
            <p:cNvSpPr/>
            <p:nvPr/>
          </p:nvSpPr>
          <p:spPr>
            <a:xfrm>
              <a:off x="2282975" y="236107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2" y="1600"/>
                  </a:cubicBezTo>
                  <a:cubicBezTo>
                    <a:pt x="973" y="1600"/>
                    <a:pt x="791" y="1534"/>
                    <a:pt x="641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57" y="0"/>
                  </a:moveTo>
                  <a:cubicBezTo>
                    <a:pt x="942" y="0"/>
                    <a:pt x="723" y="80"/>
                    <a:pt x="543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g2c92a7ea93f_0_639"/>
            <p:cNvSpPr/>
            <p:nvPr/>
          </p:nvSpPr>
          <p:spPr>
            <a:xfrm>
              <a:off x="2163150" y="236107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3" y="1600"/>
                    <a:pt x="1147" y="1600"/>
                  </a:cubicBezTo>
                  <a:cubicBezTo>
                    <a:pt x="968" y="1600"/>
                    <a:pt x="787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g2c92a7ea93f_0_639"/>
            <p:cNvSpPr/>
            <p:nvPr/>
          </p:nvSpPr>
          <p:spPr>
            <a:xfrm>
              <a:off x="2762600" y="246952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4" y="1600"/>
                    <a:pt x="1147" y="1600"/>
                  </a:cubicBezTo>
                  <a:cubicBezTo>
                    <a:pt x="969" y="1600"/>
                    <a:pt x="787" y="1534"/>
                    <a:pt x="641" y="1388"/>
                  </a:cubicBezTo>
                  <a:cubicBezTo>
                    <a:pt x="174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80"/>
                    <a:pt x="543" y="260"/>
                  </a:cubicBezTo>
                  <a:cubicBezTo>
                    <a:pt x="1" y="802"/>
                    <a:pt x="380" y="1735"/>
                    <a:pt x="1161" y="1735"/>
                  </a:cubicBezTo>
                  <a:cubicBezTo>
                    <a:pt x="1628" y="1735"/>
                    <a:pt x="2018" y="1344"/>
                    <a:pt x="2018" y="867"/>
                  </a:cubicBezTo>
                  <a:cubicBezTo>
                    <a:pt x="2018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g2c92a7ea93f_0_639"/>
            <p:cNvSpPr/>
            <p:nvPr/>
          </p:nvSpPr>
          <p:spPr>
            <a:xfrm>
              <a:off x="2642775" y="246952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50" y="141"/>
                  </a:moveTo>
                  <a:cubicBezTo>
                    <a:pt x="1551" y="141"/>
                    <a:pt x="1876" y="466"/>
                    <a:pt x="1887" y="867"/>
                  </a:cubicBezTo>
                  <a:cubicBezTo>
                    <a:pt x="1880" y="1308"/>
                    <a:pt x="1518" y="1600"/>
                    <a:pt x="1145" y="1600"/>
                  </a:cubicBezTo>
                  <a:cubicBezTo>
                    <a:pt x="967" y="1600"/>
                    <a:pt x="787" y="1534"/>
                    <a:pt x="640" y="1388"/>
                  </a:cubicBezTo>
                  <a:cubicBezTo>
                    <a:pt x="174" y="921"/>
                    <a:pt x="499" y="141"/>
                    <a:pt x="1150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80" y="1735"/>
                    <a:pt x="1150" y="1735"/>
                  </a:cubicBezTo>
                  <a:cubicBezTo>
                    <a:pt x="1627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g2c92a7ea93f_0_639"/>
            <p:cNvSpPr/>
            <p:nvPr/>
          </p:nvSpPr>
          <p:spPr>
            <a:xfrm>
              <a:off x="2522650" y="246952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3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6" y="1600"/>
                  </a:cubicBezTo>
                  <a:cubicBezTo>
                    <a:pt x="978" y="1600"/>
                    <a:pt x="798" y="1534"/>
                    <a:pt x="652" y="1388"/>
                  </a:cubicBezTo>
                  <a:cubicBezTo>
                    <a:pt x="185" y="921"/>
                    <a:pt x="511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80"/>
                    <a:pt x="554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g2c92a7ea93f_0_639"/>
            <p:cNvSpPr/>
            <p:nvPr/>
          </p:nvSpPr>
          <p:spPr>
            <a:xfrm>
              <a:off x="2402825" y="246952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8" y="1600"/>
                    <a:pt x="1152" y="1600"/>
                  </a:cubicBezTo>
                  <a:cubicBezTo>
                    <a:pt x="973" y="1600"/>
                    <a:pt x="790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29" y="80"/>
                    <a:pt x="553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28" y="1344"/>
                    <a:pt x="2028" y="867"/>
                  </a:cubicBezTo>
                  <a:cubicBezTo>
                    <a:pt x="2028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g2c92a7ea93f_0_639"/>
            <p:cNvSpPr/>
            <p:nvPr/>
          </p:nvSpPr>
          <p:spPr>
            <a:xfrm>
              <a:off x="2282975" y="246952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2" y="1600"/>
                  </a:cubicBezTo>
                  <a:cubicBezTo>
                    <a:pt x="973" y="1600"/>
                    <a:pt x="791" y="1534"/>
                    <a:pt x="641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57" y="0"/>
                  </a:moveTo>
                  <a:cubicBezTo>
                    <a:pt x="942" y="0"/>
                    <a:pt x="723" y="80"/>
                    <a:pt x="543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g2c92a7ea93f_0_639"/>
            <p:cNvSpPr/>
            <p:nvPr/>
          </p:nvSpPr>
          <p:spPr>
            <a:xfrm>
              <a:off x="2163150" y="246952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3" y="1600"/>
                    <a:pt x="1147" y="1600"/>
                  </a:cubicBezTo>
                  <a:cubicBezTo>
                    <a:pt x="968" y="1600"/>
                    <a:pt x="787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g2c92a7ea93f_0_639"/>
            <p:cNvSpPr/>
            <p:nvPr/>
          </p:nvSpPr>
          <p:spPr>
            <a:xfrm>
              <a:off x="2762600" y="257240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4" y="1595"/>
                    <a:pt x="1147" y="1595"/>
                  </a:cubicBezTo>
                  <a:cubicBezTo>
                    <a:pt x="969" y="1595"/>
                    <a:pt x="787" y="1530"/>
                    <a:pt x="641" y="1383"/>
                  </a:cubicBezTo>
                  <a:cubicBezTo>
                    <a:pt x="174" y="917"/>
                    <a:pt x="510" y="136"/>
                    <a:pt x="1161" y="136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79"/>
                    <a:pt x="543" y="255"/>
                  </a:cubicBezTo>
                  <a:cubicBezTo>
                    <a:pt x="1" y="797"/>
                    <a:pt x="380" y="1730"/>
                    <a:pt x="1161" y="1730"/>
                  </a:cubicBezTo>
                  <a:cubicBezTo>
                    <a:pt x="1628" y="1730"/>
                    <a:pt x="2018" y="1340"/>
                    <a:pt x="2018" y="863"/>
                  </a:cubicBezTo>
                  <a:cubicBezTo>
                    <a:pt x="2018" y="342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g2c92a7ea93f_0_639"/>
            <p:cNvSpPr/>
            <p:nvPr/>
          </p:nvSpPr>
          <p:spPr>
            <a:xfrm>
              <a:off x="2642775" y="257240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50" y="136"/>
                  </a:moveTo>
                  <a:cubicBezTo>
                    <a:pt x="1551" y="136"/>
                    <a:pt x="1887" y="461"/>
                    <a:pt x="1887" y="863"/>
                  </a:cubicBezTo>
                  <a:cubicBezTo>
                    <a:pt x="1880" y="1304"/>
                    <a:pt x="1518" y="1595"/>
                    <a:pt x="1145" y="1595"/>
                  </a:cubicBezTo>
                  <a:cubicBezTo>
                    <a:pt x="967" y="1595"/>
                    <a:pt x="787" y="1530"/>
                    <a:pt x="640" y="1383"/>
                  </a:cubicBezTo>
                  <a:cubicBezTo>
                    <a:pt x="174" y="917"/>
                    <a:pt x="499" y="136"/>
                    <a:pt x="1150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7"/>
                    <a:pt x="380" y="1730"/>
                    <a:pt x="1150" y="1730"/>
                  </a:cubicBezTo>
                  <a:cubicBezTo>
                    <a:pt x="1627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g2c92a7ea93f_0_639"/>
            <p:cNvSpPr/>
            <p:nvPr/>
          </p:nvSpPr>
          <p:spPr>
            <a:xfrm>
              <a:off x="2522650" y="257240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3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6" y="1595"/>
                  </a:cubicBezTo>
                  <a:cubicBezTo>
                    <a:pt x="978" y="1595"/>
                    <a:pt x="798" y="1530"/>
                    <a:pt x="652" y="1383"/>
                  </a:cubicBezTo>
                  <a:cubicBezTo>
                    <a:pt x="185" y="928"/>
                    <a:pt x="511" y="136"/>
                    <a:pt x="1161" y="136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79"/>
                    <a:pt x="554" y="255"/>
                  </a:cubicBezTo>
                  <a:cubicBezTo>
                    <a:pt x="1" y="797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g2c92a7ea93f_0_639"/>
            <p:cNvSpPr/>
            <p:nvPr/>
          </p:nvSpPr>
          <p:spPr>
            <a:xfrm>
              <a:off x="2402825" y="257240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8" y="1595"/>
                    <a:pt x="1152" y="1595"/>
                  </a:cubicBezTo>
                  <a:cubicBezTo>
                    <a:pt x="973" y="1595"/>
                    <a:pt x="790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9" y="0"/>
                  </a:moveTo>
                  <a:cubicBezTo>
                    <a:pt x="946" y="0"/>
                    <a:pt x="729" y="79"/>
                    <a:pt x="553" y="255"/>
                  </a:cubicBezTo>
                  <a:cubicBezTo>
                    <a:pt x="0" y="797"/>
                    <a:pt x="391" y="1730"/>
                    <a:pt x="1161" y="1730"/>
                  </a:cubicBezTo>
                  <a:cubicBezTo>
                    <a:pt x="1638" y="1730"/>
                    <a:pt x="2028" y="1340"/>
                    <a:pt x="2028" y="863"/>
                  </a:cubicBezTo>
                  <a:cubicBezTo>
                    <a:pt x="2028" y="342"/>
                    <a:pt x="1603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g2c92a7ea93f_0_639"/>
            <p:cNvSpPr/>
            <p:nvPr/>
          </p:nvSpPr>
          <p:spPr>
            <a:xfrm>
              <a:off x="2282975" y="257240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2" y="1595"/>
                  </a:cubicBezTo>
                  <a:cubicBezTo>
                    <a:pt x="973" y="1595"/>
                    <a:pt x="791" y="1530"/>
                    <a:pt x="641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6" y="0"/>
                  </a:moveTo>
                  <a:cubicBezTo>
                    <a:pt x="942" y="0"/>
                    <a:pt x="722" y="79"/>
                    <a:pt x="543" y="255"/>
                  </a:cubicBezTo>
                  <a:cubicBezTo>
                    <a:pt x="1" y="797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g2c92a7ea93f_0_639"/>
            <p:cNvSpPr/>
            <p:nvPr/>
          </p:nvSpPr>
          <p:spPr>
            <a:xfrm>
              <a:off x="2163150" y="257240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85" y="917"/>
                    <a:pt x="510" y="136"/>
                    <a:pt x="1161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7"/>
                    <a:pt x="391" y="1730"/>
                    <a:pt x="1161" y="1730"/>
                  </a:cubicBezTo>
                  <a:cubicBezTo>
                    <a:pt x="1638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g2c92a7ea93f_0_639"/>
            <p:cNvSpPr/>
            <p:nvPr/>
          </p:nvSpPr>
          <p:spPr>
            <a:xfrm>
              <a:off x="2762600" y="268085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4" y="1595"/>
                    <a:pt x="1147" y="1595"/>
                  </a:cubicBezTo>
                  <a:cubicBezTo>
                    <a:pt x="969" y="1595"/>
                    <a:pt x="787" y="1530"/>
                    <a:pt x="641" y="1383"/>
                  </a:cubicBezTo>
                  <a:cubicBezTo>
                    <a:pt x="174" y="928"/>
                    <a:pt x="510" y="136"/>
                    <a:pt x="1161" y="136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79"/>
                    <a:pt x="543" y="255"/>
                  </a:cubicBezTo>
                  <a:cubicBezTo>
                    <a:pt x="1" y="798"/>
                    <a:pt x="380" y="1730"/>
                    <a:pt x="1161" y="1730"/>
                  </a:cubicBezTo>
                  <a:cubicBezTo>
                    <a:pt x="1628" y="1730"/>
                    <a:pt x="2018" y="1340"/>
                    <a:pt x="2018" y="863"/>
                  </a:cubicBezTo>
                  <a:cubicBezTo>
                    <a:pt x="2018" y="342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g2c92a7ea93f_0_639"/>
            <p:cNvSpPr/>
            <p:nvPr/>
          </p:nvSpPr>
          <p:spPr>
            <a:xfrm>
              <a:off x="2642775" y="268085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50" y="136"/>
                  </a:moveTo>
                  <a:cubicBezTo>
                    <a:pt x="1551" y="136"/>
                    <a:pt x="1876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74" y="928"/>
                    <a:pt x="499" y="136"/>
                    <a:pt x="1150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8"/>
                    <a:pt x="380" y="1730"/>
                    <a:pt x="1150" y="1730"/>
                  </a:cubicBezTo>
                  <a:cubicBezTo>
                    <a:pt x="1627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g2c92a7ea93f_0_639"/>
            <p:cNvSpPr/>
            <p:nvPr/>
          </p:nvSpPr>
          <p:spPr>
            <a:xfrm>
              <a:off x="2522650" y="268085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3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6" y="1595"/>
                  </a:cubicBezTo>
                  <a:cubicBezTo>
                    <a:pt x="978" y="1595"/>
                    <a:pt x="798" y="1530"/>
                    <a:pt x="652" y="1383"/>
                  </a:cubicBezTo>
                  <a:cubicBezTo>
                    <a:pt x="185" y="928"/>
                    <a:pt x="511" y="136"/>
                    <a:pt x="1161" y="136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79"/>
                    <a:pt x="554" y="255"/>
                  </a:cubicBezTo>
                  <a:cubicBezTo>
                    <a:pt x="1" y="798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g2c92a7ea93f_0_639"/>
            <p:cNvSpPr/>
            <p:nvPr/>
          </p:nvSpPr>
          <p:spPr>
            <a:xfrm>
              <a:off x="2402825" y="268085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8" y="1595"/>
                    <a:pt x="1152" y="1595"/>
                  </a:cubicBezTo>
                  <a:cubicBezTo>
                    <a:pt x="973" y="1595"/>
                    <a:pt x="790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9" y="0"/>
                  </a:moveTo>
                  <a:cubicBezTo>
                    <a:pt x="946" y="0"/>
                    <a:pt x="729" y="79"/>
                    <a:pt x="553" y="255"/>
                  </a:cubicBezTo>
                  <a:cubicBezTo>
                    <a:pt x="0" y="798"/>
                    <a:pt x="391" y="1730"/>
                    <a:pt x="1161" y="1730"/>
                  </a:cubicBezTo>
                  <a:cubicBezTo>
                    <a:pt x="1638" y="1730"/>
                    <a:pt x="2028" y="1340"/>
                    <a:pt x="2028" y="863"/>
                  </a:cubicBezTo>
                  <a:cubicBezTo>
                    <a:pt x="2028" y="342"/>
                    <a:pt x="1603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g2c92a7ea93f_0_639"/>
            <p:cNvSpPr/>
            <p:nvPr/>
          </p:nvSpPr>
          <p:spPr>
            <a:xfrm>
              <a:off x="2282975" y="268085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2" y="1595"/>
                  </a:cubicBezTo>
                  <a:cubicBezTo>
                    <a:pt x="973" y="1595"/>
                    <a:pt x="791" y="1530"/>
                    <a:pt x="641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6" y="0"/>
                  </a:moveTo>
                  <a:cubicBezTo>
                    <a:pt x="942" y="0"/>
                    <a:pt x="722" y="79"/>
                    <a:pt x="543" y="255"/>
                  </a:cubicBezTo>
                  <a:cubicBezTo>
                    <a:pt x="1" y="798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g2c92a7ea93f_0_639"/>
            <p:cNvSpPr/>
            <p:nvPr/>
          </p:nvSpPr>
          <p:spPr>
            <a:xfrm>
              <a:off x="2163150" y="268085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8"/>
                    <a:pt x="391" y="1730"/>
                    <a:pt x="1161" y="1730"/>
                  </a:cubicBezTo>
                  <a:cubicBezTo>
                    <a:pt x="1638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0" name="Google Shape;150;g2c92a7ea93f_0_639"/>
          <p:cNvSpPr/>
          <p:nvPr/>
        </p:nvSpPr>
        <p:spPr>
          <a:xfrm rot="-5400000">
            <a:off x="8927015" y="4925442"/>
            <a:ext cx="1599474" cy="1538973"/>
          </a:xfrm>
          <a:custGeom>
            <a:avLst/>
            <a:gdLst/>
            <a:ahLst/>
            <a:cxnLst/>
            <a:rect l="l" t="t" r="r" b="b"/>
            <a:pathLst>
              <a:path w="37699" h="36273" extrusionOk="0">
                <a:moveTo>
                  <a:pt x="18145" y="1"/>
                </a:moveTo>
                <a:cubicBezTo>
                  <a:pt x="8124" y="1"/>
                  <a:pt x="12" y="8124"/>
                  <a:pt x="12" y="18134"/>
                </a:cubicBezTo>
                <a:cubicBezTo>
                  <a:pt x="1" y="25465"/>
                  <a:pt x="4426" y="32081"/>
                  <a:pt x="11193" y="34889"/>
                </a:cubicBezTo>
                <a:cubicBezTo>
                  <a:pt x="13438" y="35820"/>
                  <a:pt x="15797" y="36272"/>
                  <a:pt x="18136" y="36272"/>
                </a:cubicBezTo>
                <a:cubicBezTo>
                  <a:pt x="22857" y="36272"/>
                  <a:pt x="27497" y="34430"/>
                  <a:pt x="30964" y="30964"/>
                </a:cubicBezTo>
                <a:cubicBezTo>
                  <a:pt x="36148" y="25769"/>
                  <a:pt x="37698" y="17971"/>
                  <a:pt x="34890" y="11193"/>
                </a:cubicBezTo>
                <a:cubicBezTo>
                  <a:pt x="32091" y="4415"/>
                  <a:pt x="25476" y="1"/>
                  <a:pt x="18145" y="1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2c92a7ea93f_0_639"/>
          <p:cNvSpPr/>
          <p:nvPr/>
        </p:nvSpPr>
        <p:spPr>
          <a:xfrm>
            <a:off x="-47100" y="3865300"/>
            <a:ext cx="2137489" cy="1685756"/>
          </a:xfrm>
          <a:custGeom>
            <a:avLst/>
            <a:gdLst/>
            <a:ahLst/>
            <a:cxnLst/>
            <a:rect l="l" t="t" r="r" b="b"/>
            <a:pathLst>
              <a:path w="83856" h="66134" extrusionOk="0">
                <a:moveTo>
                  <a:pt x="1" y="0"/>
                </a:moveTo>
                <a:lnTo>
                  <a:pt x="1" y="66134"/>
                </a:lnTo>
                <a:lnTo>
                  <a:pt x="41928" y="66134"/>
                </a:lnTo>
                <a:cubicBezTo>
                  <a:pt x="65082" y="66134"/>
                  <a:pt x="83855" y="51330"/>
                  <a:pt x="83855" y="33067"/>
                </a:cubicBezTo>
                <a:cubicBezTo>
                  <a:pt x="83855" y="14804"/>
                  <a:pt x="65082" y="0"/>
                  <a:pt x="41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2c92a7ea93f_0_639"/>
          <p:cNvSpPr/>
          <p:nvPr/>
        </p:nvSpPr>
        <p:spPr>
          <a:xfrm rot="-5400000">
            <a:off x="9941283" y="4925442"/>
            <a:ext cx="1599474" cy="1538973"/>
          </a:xfrm>
          <a:custGeom>
            <a:avLst/>
            <a:gdLst/>
            <a:ahLst/>
            <a:cxnLst/>
            <a:rect l="l" t="t" r="r" b="b"/>
            <a:pathLst>
              <a:path w="37699" h="36273" extrusionOk="0">
                <a:moveTo>
                  <a:pt x="18145" y="1"/>
                </a:moveTo>
                <a:cubicBezTo>
                  <a:pt x="8124" y="1"/>
                  <a:pt x="12" y="8124"/>
                  <a:pt x="12" y="18134"/>
                </a:cubicBezTo>
                <a:cubicBezTo>
                  <a:pt x="1" y="25465"/>
                  <a:pt x="4426" y="32081"/>
                  <a:pt x="11193" y="34889"/>
                </a:cubicBezTo>
                <a:cubicBezTo>
                  <a:pt x="13438" y="35820"/>
                  <a:pt x="15797" y="36272"/>
                  <a:pt x="18136" y="36272"/>
                </a:cubicBezTo>
                <a:cubicBezTo>
                  <a:pt x="22857" y="36272"/>
                  <a:pt x="27497" y="34430"/>
                  <a:pt x="30964" y="30964"/>
                </a:cubicBezTo>
                <a:cubicBezTo>
                  <a:pt x="36148" y="25769"/>
                  <a:pt x="37698" y="17971"/>
                  <a:pt x="34890" y="11193"/>
                </a:cubicBezTo>
                <a:cubicBezTo>
                  <a:pt x="32091" y="4415"/>
                  <a:pt x="25476" y="1"/>
                  <a:pt x="18145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g2c92a7ea93f_0_639"/>
          <p:cNvSpPr/>
          <p:nvPr/>
        </p:nvSpPr>
        <p:spPr>
          <a:xfrm rot="-5400000">
            <a:off x="11035483" y="4925442"/>
            <a:ext cx="1599474" cy="1538973"/>
          </a:xfrm>
          <a:custGeom>
            <a:avLst/>
            <a:gdLst/>
            <a:ahLst/>
            <a:cxnLst/>
            <a:rect l="l" t="t" r="r" b="b"/>
            <a:pathLst>
              <a:path w="37699" h="36273" extrusionOk="0">
                <a:moveTo>
                  <a:pt x="18145" y="1"/>
                </a:moveTo>
                <a:cubicBezTo>
                  <a:pt x="8124" y="1"/>
                  <a:pt x="12" y="8124"/>
                  <a:pt x="12" y="18134"/>
                </a:cubicBezTo>
                <a:cubicBezTo>
                  <a:pt x="1" y="25465"/>
                  <a:pt x="4426" y="32081"/>
                  <a:pt x="11193" y="34889"/>
                </a:cubicBezTo>
                <a:cubicBezTo>
                  <a:pt x="13438" y="35820"/>
                  <a:pt x="15797" y="36272"/>
                  <a:pt x="18136" y="36272"/>
                </a:cubicBezTo>
                <a:cubicBezTo>
                  <a:pt x="22857" y="36272"/>
                  <a:pt x="27497" y="34430"/>
                  <a:pt x="30964" y="30964"/>
                </a:cubicBezTo>
                <a:cubicBezTo>
                  <a:pt x="36148" y="25769"/>
                  <a:pt x="37698" y="17971"/>
                  <a:pt x="34890" y="11193"/>
                </a:cubicBezTo>
                <a:cubicBezTo>
                  <a:pt x="32091" y="4415"/>
                  <a:pt x="25476" y="1"/>
                  <a:pt x="18145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g2c92a7ea93f_0_639"/>
          <p:cNvSpPr/>
          <p:nvPr/>
        </p:nvSpPr>
        <p:spPr>
          <a:xfrm rot="-5400000">
            <a:off x="10898268" y="366"/>
            <a:ext cx="1294036" cy="1293371"/>
          </a:xfrm>
          <a:custGeom>
            <a:avLst/>
            <a:gdLst/>
            <a:ahLst/>
            <a:cxnLst/>
            <a:rect l="l" t="t" r="r" b="b"/>
            <a:pathLst>
              <a:path w="21420" h="21409" extrusionOk="0">
                <a:moveTo>
                  <a:pt x="21400" y="1"/>
                </a:moveTo>
                <a:cubicBezTo>
                  <a:pt x="9588" y="1"/>
                  <a:pt x="1" y="9584"/>
                  <a:pt x="1" y="21409"/>
                </a:cubicBezTo>
                <a:lnTo>
                  <a:pt x="21420" y="21409"/>
                </a:lnTo>
                <a:lnTo>
                  <a:pt x="21420" y="1"/>
                </a:lnTo>
                <a:cubicBezTo>
                  <a:pt x="21413" y="1"/>
                  <a:pt x="21406" y="1"/>
                  <a:pt x="2140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2c92a7ea93f_0_639"/>
          <p:cNvSpPr/>
          <p:nvPr/>
        </p:nvSpPr>
        <p:spPr>
          <a:xfrm>
            <a:off x="5877100" y="317500"/>
            <a:ext cx="708182" cy="708182"/>
          </a:xfrm>
          <a:custGeom>
            <a:avLst/>
            <a:gdLst/>
            <a:ahLst/>
            <a:cxnLst/>
            <a:rect l="l" t="t" r="r" b="b"/>
            <a:pathLst>
              <a:path w="21246" h="21246" extrusionOk="0">
                <a:moveTo>
                  <a:pt x="0" y="0"/>
                </a:moveTo>
                <a:lnTo>
                  <a:pt x="0" y="21246"/>
                </a:lnTo>
                <a:cubicBezTo>
                  <a:pt x="11734" y="21246"/>
                  <a:pt x="21246" y="11734"/>
                  <a:pt x="212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" name="Google Shape;156;g2c92a7ea93f_0_639"/>
          <p:cNvGrpSpPr/>
          <p:nvPr/>
        </p:nvGrpSpPr>
        <p:grpSpPr>
          <a:xfrm>
            <a:off x="6290386" y="-95"/>
            <a:ext cx="2072726" cy="1157875"/>
            <a:chOff x="2163150" y="2361075"/>
            <a:chExt cx="649900" cy="363050"/>
          </a:xfrm>
        </p:grpSpPr>
        <p:sp>
          <p:nvSpPr>
            <p:cNvPr id="157" name="Google Shape;157;g2c92a7ea93f_0_639"/>
            <p:cNvSpPr/>
            <p:nvPr/>
          </p:nvSpPr>
          <p:spPr>
            <a:xfrm>
              <a:off x="2762600" y="236107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4" y="1600"/>
                    <a:pt x="1147" y="1600"/>
                  </a:cubicBezTo>
                  <a:cubicBezTo>
                    <a:pt x="969" y="1600"/>
                    <a:pt x="787" y="1534"/>
                    <a:pt x="641" y="1388"/>
                  </a:cubicBezTo>
                  <a:cubicBezTo>
                    <a:pt x="174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80"/>
                    <a:pt x="543" y="260"/>
                  </a:cubicBezTo>
                  <a:cubicBezTo>
                    <a:pt x="1" y="802"/>
                    <a:pt x="380" y="1735"/>
                    <a:pt x="1161" y="1735"/>
                  </a:cubicBezTo>
                  <a:cubicBezTo>
                    <a:pt x="1628" y="1735"/>
                    <a:pt x="2018" y="1344"/>
                    <a:pt x="2018" y="867"/>
                  </a:cubicBezTo>
                  <a:cubicBezTo>
                    <a:pt x="2018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g2c92a7ea93f_0_639"/>
            <p:cNvSpPr/>
            <p:nvPr/>
          </p:nvSpPr>
          <p:spPr>
            <a:xfrm>
              <a:off x="2642775" y="236107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50" y="141"/>
                  </a:moveTo>
                  <a:cubicBezTo>
                    <a:pt x="1551" y="141"/>
                    <a:pt x="1887" y="466"/>
                    <a:pt x="1887" y="867"/>
                  </a:cubicBezTo>
                  <a:cubicBezTo>
                    <a:pt x="1880" y="1308"/>
                    <a:pt x="1518" y="1600"/>
                    <a:pt x="1145" y="1600"/>
                  </a:cubicBezTo>
                  <a:cubicBezTo>
                    <a:pt x="967" y="1600"/>
                    <a:pt x="787" y="1534"/>
                    <a:pt x="640" y="1388"/>
                  </a:cubicBezTo>
                  <a:cubicBezTo>
                    <a:pt x="174" y="921"/>
                    <a:pt x="499" y="141"/>
                    <a:pt x="1150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80" y="1735"/>
                    <a:pt x="1150" y="1735"/>
                  </a:cubicBezTo>
                  <a:cubicBezTo>
                    <a:pt x="1627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g2c92a7ea93f_0_639"/>
            <p:cNvSpPr/>
            <p:nvPr/>
          </p:nvSpPr>
          <p:spPr>
            <a:xfrm>
              <a:off x="2522650" y="236107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3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6" y="1600"/>
                  </a:cubicBezTo>
                  <a:cubicBezTo>
                    <a:pt x="978" y="1600"/>
                    <a:pt x="798" y="1534"/>
                    <a:pt x="652" y="1388"/>
                  </a:cubicBezTo>
                  <a:cubicBezTo>
                    <a:pt x="185" y="921"/>
                    <a:pt x="511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80"/>
                    <a:pt x="554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g2c92a7ea93f_0_639"/>
            <p:cNvSpPr/>
            <p:nvPr/>
          </p:nvSpPr>
          <p:spPr>
            <a:xfrm>
              <a:off x="2402825" y="236107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8" y="1600"/>
                    <a:pt x="1152" y="1600"/>
                  </a:cubicBezTo>
                  <a:cubicBezTo>
                    <a:pt x="973" y="1600"/>
                    <a:pt x="790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29" y="80"/>
                    <a:pt x="553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28" y="1344"/>
                    <a:pt x="2028" y="867"/>
                  </a:cubicBezTo>
                  <a:cubicBezTo>
                    <a:pt x="2028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g2c92a7ea93f_0_639"/>
            <p:cNvSpPr/>
            <p:nvPr/>
          </p:nvSpPr>
          <p:spPr>
            <a:xfrm>
              <a:off x="2282975" y="236107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2" y="1600"/>
                  </a:cubicBezTo>
                  <a:cubicBezTo>
                    <a:pt x="973" y="1600"/>
                    <a:pt x="791" y="1534"/>
                    <a:pt x="641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57" y="0"/>
                  </a:moveTo>
                  <a:cubicBezTo>
                    <a:pt x="942" y="0"/>
                    <a:pt x="723" y="80"/>
                    <a:pt x="543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g2c92a7ea93f_0_639"/>
            <p:cNvSpPr/>
            <p:nvPr/>
          </p:nvSpPr>
          <p:spPr>
            <a:xfrm>
              <a:off x="2163150" y="236107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3" y="1600"/>
                    <a:pt x="1147" y="1600"/>
                  </a:cubicBezTo>
                  <a:cubicBezTo>
                    <a:pt x="968" y="1600"/>
                    <a:pt x="787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g2c92a7ea93f_0_639"/>
            <p:cNvSpPr/>
            <p:nvPr/>
          </p:nvSpPr>
          <p:spPr>
            <a:xfrm>
              <a:off x="2762600" y="246952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4" y="1600"/>
                    <a:pt x="1147" y="1600"/>
                  </a:cubicBezTo>
                  <a:cubicBezTo>
                    <a:pt x="969" y="1600"/>
                    <a:pt x="787" y="1534"/>
                    <a:pt x="641" y="1388"/>
                  </a:cubicBezTo>
                  <a:cubicBezTo>
                    <a:pt x="174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80"/>
                    <a:pt x="543" y="260"/>
                  </a:cubicBezTo>
                  <a:cubicBezTo>
                    <a:pt x="1" y="802"/>
                    <a:pt x="380" y="1735"/>
                    <a:pt x="1161" y="1735"/>
                  </a:cubicBezTo>
                  <a:cubicBezTo>
                    <a:pt x="1628" y="1735"/>
                    <a:pt x="2018" y="1344"/>
                    <a:pt x="2018" y="867"/>
                  </a:cubicBezTo>
                  <a:cubicBezTo>
                    <a:pt x="2018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g2c92a7ea93f_0_639"/>
            <p:cNvSpPr/>
            <p:nvPr/>
          </p:nvSpPr>
          <p:spPr>
            <a:xfrm>
              <a:off x="2642775" y="246952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50" y="141"/>
                  </a:moveTo>
                  <a:cubicBezTo>
                    <a:pt x="1551" y="141"/>
                    <a:pt x="1876" y="466"/>
                    <a:pt x="1887" y="867"/>
                  </a:cubicBezTo>
                  <a:cubicBezTo>
                    <a:pt x="1880" y="1308"/>
                    <a:pt x="1518" y="1600"/>
                    <a:pt x="1145" y="1600"/>
                  </a:cubicBezTo>
                  <a:cubicBezTo>
                    <a:pt x="967" y="1600"/>
                    <a:pt x="787" y="1534"/>
                    <a:pt x="640" y="1388"/>
                  </a:cubicBezTo>
                  <a:cubicBezTo>
                    <a:pt x="174" y="921"/>
                    <a:pt x="499" y="141"/>
                    <a:pt x="1150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80" y="1735"/>
                    <a:pt x="1150" y="1735"/>
                  </a:cubicBezTo>
                  <a:cubicBezTo>
                    <a:pt x="1627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g2c92a7ea93f_0_639"/>
            <p:cNvSpPr/>
            <p:nvPr/>
          </p:nvSpPr>
          <p:spPr>
            <a:xfrm>
              <a:off x="2522650" y="246952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3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6" y="1600"/>
                  </a:cubicBezTo>
                  <a:cubicBezTo>
                    <a:pt x="978" y="1600"/>
                    <a:pt x="798" y="1534"/>
                    <a:pt x="652" y="1388"/>
                  </a:cubicBezTo>
                  <a:cubicBezTo>
                    <a:pt x="185" y="921"/>
                    <a:pt x="511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80"/>
                    <a:pt x="554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g2c92a7ea93f_0_639"/>
            <p:cNvSpPr/>
            <p:nvPr/>
          </p:nvSpPr>
          <p:spPr>
            <a:xfrm>
              <a:off x="2402825" y="246952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8" y="1600"/>
                    <a:pt x="1152" y="1600"/>
                  </a:cubicBezTo>
                  <a:cubicBezTo>
                    <a:pt x="973" y="1600"/>
                    <a:pt x="790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29" y="80"/>
                    <a:pt x="553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28" y="1344"/>
                    <a:pt x="2028" y="867"/>
                  </a:cubicBezTo>
                  <a:cubicBezTo>
                    <a:pt x="2028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g2c92a7ea93f_0_639"/>
            <p:cNvSpPr/>
            <p:nvPr/>
          </p:nvSpPr>
          <p:spPr>
            <a:xfrm>
              <a:off x="2282975" y="246952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2" y="1600"/>
                  </a:cubicBezTo>
                  <a:cubicBezTo>
                    <a:pt x="973" y="1600"/>
                    <a:pt x="791" y="1534"/>
                    <a:pt x="641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57" y="0"/>
                  </a:moveTo>
                  <a:cubicBezTo>
                    <a:pt x="942" y="0"/>
                    <a:pt x="723" y="80"/>
                    <a:pt x="543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g2c92a7ea93f_0_639"/>
            <p:cNvSpPr/>
            <p:nvPr/>
          </p:nvSpPr>
          <p:spPr>
            <a:xfrm>
              <a:off x="2163150" y="246952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3" y="1600"/>
                    <a:pt x="1147" y="1600"/>
                  </a:cubicBezTo>
                  <a:cubicBezTo>
                    <a:pt x="968" y="1600"/>
                    <a:pt x="787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g2c92a7ea93f_0_639"/>
            <p:cNvSpPr/>
            <p:nvPr/>
          </p:nvSpPr>
          <p:spPr>
            <a:xfrm>
              <a:off x="2762600" y="257240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4" y="1595"/>
                    <a:pt x="1147" y="1595"/>
                  </a:cubicBezTo>
                  <a:cubicBezTo>
                    <a:pt x="969" y="1595"/>
                    <a:pt x="787" y="1530"/>
                    <a:pt x="641" y="1383"/>
                  </a:cubicBezTo>
                  <a:cubicBezTo>
                    <a:pt x="174" y="917"/>
                    <a:pt x="510" y="136"/>
                    <a:pt x="1161" y="136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79"/>
                    <a:pt x="543" y="255"/>
                  </a:cubicBezTo>
                  <a:cubicBezTo>
                    <a:pt x="1" y="797"/>
                    <a:pt x="380" y="1730"/>
                    <a:pt x="1161" y="1730"/>
                  </a:cubicBezTo>
                  <a:cubicBezTo>
                    <a:pt x="1628" y="1730"/>
                    <a:pt x="2018" y="1340"/>
                    <a:pt x="2018" y="863"/>
                  </a:cubicBezTo>
                  <a:cubicBezTo>
                    <a:pt x="2018" y="342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g2c92a7ea93f_0_639"/>
            <p:cNvSpPr/>
            <p:nvPr/>
          </p:nvSpPr>
          <p:spPr>
            <a:xfrm>
              <a:off x="2642775" y="257240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50" y="136"/>
                  </a:moveTo>
                  <a:cubicBezTo>
                    <a:pt x="1551" y="136"/>
                    <a:pt x="1887" y="461"/>
                    <a:pt x="1887" y="863"/>
                  </a:cubicBezTo>
                  <a:cubicBezTo>
                    <a:pt x="1880" y="1304"/>
                    <a:pt x="1518" y="1595"/>
                    <a:pt x="1145" y="1595"/>
                  </a:cubicBezTo>
                  <a:cubicBezTo>
                    <a:pt x="967" y="1595"/>
                    <a:pt x="787" y="1530"/>
                    <a:pt x="640" y="1383"/>
                  </a:cubicBezTo>
                  <a:cubicBezTo>
                    <a:pt x="174" y="917"/>
                    <a:pt x="499" y="136"/>
                    <a:pt x="1150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7"/>
                    <a:pt x="380" y="1730"/>
                    <a:pt x="1150" y="1730"/>
                  </a:cubicBezTo>
                  <a:cubicBezTo>
                    <a:pt x="1627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g2c92a7ea93f_0_639"/>
            <p:cNvSpPr/>
            <p:nvPr/>
          </p:nvSpPr>
          <p:spPr>
            <a:xfrm>
              <a:off x="2522650" y="257240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3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6" y="1595"/>
                  </a:cubicBezTo>
                  <a:cubicBezTo>
                    <a:pt x="978" y="1595"/>
                    <a:pt x="798" y="1530"/>
                    <a:pt x="652" y="1383"/>
                  </a:cubicBezTo>
                  <a:cubicBezTo>
                    <a:pt x="185" y="928"/>
                    <a:pt x="511" y="136"/>
                    <a:pt x="1161" y="136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79"/>
                    <a:pt x="554" y="255"/>
                  </a:cubicBezTo>
                  <a:cubicBezTo>
                    <a:pt x="1" y="797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g2c92a7ea93f_0_639"/>
            <p:cNvSpPr/>
            <p:nvPr/>
          </p:nvSpPr>
          <p:spPr>
            <a:xfrm>
              <a:off x="2402825" y="257240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8" y="1595"/>
                    <a:pt x="1152" y="1595"/>
                  </a:cubicBezTo>
                  <a:cubicBezTo>
                    <a:pt x="973" y="1595"/>
                    <a:pt x="790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9" y="0"/>
                  </a:moveTo>
                  <a:cubicBezTo>
                    <a:pt x="946" y="0"/>
                    <a:pt x="729" y="79"/>
                    <a:pt x="553" y="255"/>
                  </a:cubicBezTo>
                  <a:cubicBezTo>
                    <a:pt x="0" y="797"/>
                    <a:pt x="391" y="1730"/>
                    <a:pt x="1161" y="1730"/>
                  </a:cubicBezTo>
                  <a:cubicBezTo>
                    <a:pt x="1638" y="1730"/>
                    <a:pt x="2028" y="1340"/>
                    <a:pt x="2028" y="863"/>
                  </a:cubicBezTo>
                  <a:cubicBezTo>
                    <a:pt x="2028" y="342"/>
                    <a:pt x="1603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g2c92a7ea93f_0_639"/>
            <p:cNvSpPr/>
            <p:nvPr/>
          </p:nvSpPr>
          <p:spPr>
            <a:xfrm>
              <a:off x="2282975" y="257240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2" y="1595"/>
                  </a:cubicBezTo>
                  <a:cubicBezTo>
                    <a:pt x="973" y="1595"/>
                    <a:pt x="791" y="1530"/>
                    <a:pt x="641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6" y="0"/>
                  </a:moveTo>
                  <a:cubicBezTo>
                    <a:pt x="942" y="0"/>
                    <a:pt x="722" y="79"/>
                    <a:pt x="543" y="255"/>
                  </a:cubicBezTo>
                  <a:cubicBezTo>
                    <a:pt x="1" y="797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g2c92a7ea93f_0_639"/>
            <p:cNvSpPr/>
            <p:nvPr/>
          </p:nvSpPr>
          <p:spPr>
            <a:xfrm>
              <a:off x="2163150" y="257240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85" y="917"/>
                    <a:pt x="510" y="136"/>
                    <a:pt x="1161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7"/>
                    <a:pt x="391" y="1730"/>
                    <a:pt x="1161" y="1730"/>
                  </a:cubicBezTo>
                  <a:cubicBezTo>
                    <a:pt x="1638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g2c92a7ea93f_0_639"/>
            <p:cNvSpPr/>
            <p:nvPr/>
          </p:nvSpPr>
          <p:spPr>
            <a:xfrm>
              <a:off x="2762600" y="268085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4" y="1595"/>
                    <a:pt x="1147" y="1595"/>
                  </a:cubicBezTo>
                  <a:cubicBezTo>
                    <a:pt x="969" y="1595"/>
                    <a:pt x="787" y="1530"/>
                    <a:pt x="641" y="1383"/>
                  </a:cubicBezTo>
                  <a:cubicBezTo>
                    <a:pt x="174" y="928"/>
                    <a:pt x="510" y="136"/>
                    <a:pt x="1161" y="136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79"/>
                    <a:pt x="543" y="255"/>
                  </a:cubicBezTo>
                  <a:cubicBezTo>
                    <a:pt x="1" y="798"/>
                    <a:pt x="380" y="1730"/>
                    <a:pt x="1161" y="1730"/>
                  </a:cubicBezTo>
                  <a:cubicBezTo>
                    <a:pt x="1628" y="1730"/>
                    <a:pt x="2018" y="1340"/>
                    <a:pt x="2018" y="863"/>
                  </a:cubicBezTo>
                  <a:cubicBezTo>
                    <a:pt x="2018" y="342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g2c92a7ea93f_0_639"/>
            <p:cNvSpPr/>
            <p:nvPr/>
          </p:nvSpPr>
          <p:spPr>
            <a:xfrm>
              <a:off x="2642775" y="268085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50" y="136"/>
                  </a:moveTo>
                  <a:cubicBezTo>
                    <a:pt x="1551" y="136"/>
                    <a:pt x="1876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74" y="928"/>
                    <a:pt x="499" y="136"/>
                    <a:pt x="1150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8"/>
                    <a:pt x="380" y="1730"/>
                    <a:pt x="1150" y="1730"/>
                  </a:cubicBezTo>
                  <a:cubicBezTo>
                    <a:pt x="1627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g2c92a7ea93f_0_639"/>
            <p:cNvSpPr/>
            <p:nvPr/>
          </p:nvSpPr>
          <p:spPr>
            <a:xfrm>
              <a:off x="2522650" y="268085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3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6" y="1595"/>
                  </a:cubicBezTo>
                  <a:cubicBezTo>
                    <a:pt x="978" y="1595"/>
                    <a:pt x="798" y="1530"/>
                    <a:pt x="652" y="1383"/>
                  </a:cubicBezTo>
                  <a:cubicBezTo>
                    <a:pt x="185" y="928"/>
                    <a:pt x="511" y="136"/>
                    <a:pt x="1161" y="136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79"/>
                    <a:pt x="554" y="255"/>
                  </a:cubicBezTo>
                  <a:cubicBezTo>
                    <a:pt x="1" y="798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g2c92a7ea93f_0_639"/>
            <p:cNvSpPr/>
            <p:nvPr/>
          </p:nvSpPr>
          <p:spPr>
            <a:xfrm>
              <a:off x="2402825" y="268085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8" y="1595"/>
                    <a:pt x="1152" y="1595"/>
                  </a:cubicBezTo>
                  <a:cubicBezTo>
                    <a:pt x="973" y="1595"/>
                    <a:pt x="790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9" y="0"/>
                  </a:moveTo>
                  <a:cubicBezTo>
                    <a:pt x="946" y="0"/>
                    <a:pt x="729" y="79"/>
                    <a:pt x="553" y="255"/>
                  </a:cubicBezTo>
                  <a:cubicBezTo>
                    <a:pt x="0" y="798"/>
                    <a:pt x="391" y="1730"/>
                    <a:pt x="1161" y="1730"/>
                  </a:cubicBezTo>
                  <a:cubicBezTo>
                    <a:pt x="1638" y="1730"/>
                    <a:pt x="2028" y="1340"/>
                    <a:pt x="2028" y="863"/>
                  </a:cubicBezTo>
                  <a:cubicBezTo>
                    <a:pt x="2028" y="342"/>
                    <a:pt x="1603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g2c92a7ea93f_0_639"/>
            <p:cNvSpPr/>
            <p:nvPr/>
          </p:nvSpPr>
          <p:spPr>
            <a:xfrm>
              <a:off x="2282975" y="268085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2" y="1595"/>
                  </a:cubicBezTo>
                  <a:cubicBezTo>
                    <a:pt x="973" y="1595"/>
                    <a:pt x="791" y="1530"/>
                    <a:pt x="641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6" y="0"/>
                  </a:moveTo>
                  <a:cubicBezTo>
                    <a:pt x="942" y="0"/>
                    <a:pt x="722" y="79"/>
                    <a:pt x="543" y="255"/>
                  </a:cubicBezTo>
                  <a:cubicBezTo>
                    <a:pt x="1" y="798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g2c92a7ea93f_0_639"/>
            <p:cNvSpPr/>
            <p:nvPr/>
          </p:nvSpPr>
          <p:spPr>
            <a:xfrm>
              <a:off x="2163150" y="268085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8"/>
                    <a:pt x="391" y="1730"/>
                    <a:pt x="1161" y="1730"/>
                  </a:cubicBezTo>
                  <a:cubicBezTo>
                    <a:pt x="1638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Lámina interior_op2">
  <p:cSld name="4_Lámina interior_op2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d9cd420e46_13_31"/>
          <p:cNvSpPr txBox="1">
            <a:spLocks noGrp="1"/>
          </p:cNvSpPr>
          <p:nvPr>
            <p:ph type="body" idx="1"/>
          </p:nvPr>
        </p:nvSpPr>
        <p:spPr>
          <a:xfrm>
            <a:off x="831851" y="623079"/>
            <a:ext cx="105156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B4581"/>
              </a:buClr>
              <a:buSzPts val="4000"/>
              <a:buNone/>
              <a:defRPr sz="4000" b="1" i="0">
                <a:solidFill>
                  <a:srgbClr val="0B458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g2d9cd420e46_13_31"/>
          <p:cNvSpPr txBox="1">
            <a:spLocks noGrp="1"/>
          </p:cNvSpPr>
          <p:nvPr>
            <p:ph type="body" idx="2"/>
          </p:nvPr>
        </p:nvSpPr>
        <p:spPr>
          <a:xfrm>
            <a:off x="3821113" y="1991656"/>
            <a:ext cx="7569300" cy="3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C4581"/>
              </a:buClr>
              <a:buSzPts val="2000"/>
              <a:buNone/>
              <a:defRPr sz="2000">
                <a:solidFill>
                  <a:srgbClr val="0C4581"/>
                </a:solidFill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d9cd420e46_13_3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g2d9cd420e46_13_3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0" name="Google Shape;190;g2d9cd420e46_13_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1" name="Google Shape;191;g2d9cd420e46_13_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2" name="Google Shape;192;g2d9cd420e46_13_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ortadilla">
  <p:cSld name="2_Portadilla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2d9cd420e46_13_40"/>
          <p:cNvSpPr txBox="1">
            <a:spLocks noGrp="1"/>
          </p:cNvSpPr>
          <p:nvPr>
            <p:ph type="title"/>
          </p:nvPr>
        </p:nvSpPr>
        <p:spPr>
          <a:xfrm>
            <a:off x="838200" y="2279843"/>
            <a:ext cx="105156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4581"/>
              </a:buClr>
              <a:buSzPts val="4700"/>
              <a:buFont typeface="Verdana"/>
              <a:buNone/>
              <a:defRPr sz="4700" b="1" i="0">
                <a:solidFill>
                  <a:srgbClr val="0B458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g2d9cd420e46_13_40"/>
          <p:cNvSpPr txBox="1">
            <a:spLocks noGrp="1"/>
          </p:cNvSpPr>
          <p:nvPr>
            <p:ph type="body" idx="1"/>
          </p:nvPr>
        </p:nvSpPr>
        <p:spPr>
          <a:xfrm>
            <a:off x="4201159" y="3264816"/>
            <a:ext cx="37896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0B4581"/>
              </a:buClr>
              <a:buSzPts val="2000"/>
              <a:buNone/>
              <a:defRPr sz="2000">
                <a:solidFill>
                  <a:srgbClr val="0B4581"/>
                </a:solidFill>
              </a:defRPr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Lámina interior_op2">
  <p:cSld name="4_Lámina interior_op2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d9cd420e46_16_22"/>
          <p:cNvSpPr txBox="1">
            <a:spLocks noGrp="1"/>
          </p:cNvSpPr>
          <p:nvPr>
            <p:ph type="body" idx="1"/>
          </p:nvPr>
        </p:nvSpPr>
        <p:spPr>
          <a:xfrm>
            <a:off x="831850" y="623078"/>
            <a:ext cx="105156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581"/>
              </a:buClr>
              <a:buSzPts val="4000"/>
              <a:buNone/>
              <a:defRPr sz="4000" b="1" i="0">
                <a:solidFill>
                  <a:srgbClr val="0B458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g2d9cd420e46_16_22"/>
          <p:cNvSpPr txBox="1">
            <a:spLocks noGrp="1"/>
          </p:cNvSpPr>
          <p:nvPr>
            <p:ph type="body" idx="2"/>
          </p:nvPr>
        </p:nvSpPr>
        <p:spPr>
          <a:xfrm>
            <a:off x="3821113" y="1991656"/>
            <a:ext cx="7569300" cy="3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581"/>
              </a:buClr>
              <a:buSzPts val="2000"/>
              <a:buNone/>
              <a:defRPr sz="2000">
                <a:solidFill>
                  <a:srgbClr val="0C458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Lámina interior_op1">
  <p:cSld name="3_Lámina interior_op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g2da17201527_1_11"/>
          <p:cNvSpPr txBox="1">
            <a:spLocks noGrp="1"/>
          </p:cNvSpPr>
          <p:nvPr>
            <p:ph type="body" idx="1"/>
          </p:nvPr>
        </p:nvSpPr>
        <p:spPr>
          <a:xfrm>
            <a:off x="831850" y="623078"/>
            <a:ext cx="105156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581"/>
              </a:buClr>
              <a:buSzPts val="4000"/>
              <a:buNone/>
              <a:defRPr sz="4000" b="1" i="0">
                <a:solidFill>
                  <a:srgbClr val="0B458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g2da17201527_1_11"/>
          <p:cNvSpPr txBox="1">
            <a:spLocks noGrp="1"/>
          </p:cNvSpPr>
          <p:nvPr>
            <p:ph type="body" idx="2"/>
          </p:nvPr>
        </p:nvSpPr>
        <p:spPr>
          <a:xfrm>
            <a:off x="3821113" y="1991656"/>
            <a:ext cx="7569300" cy="3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581"/>
              </a:buClr>
              <a:buSzPts val="2000"/>
              <a:buNone/>
              <a:defRPr sz="2000">
                <a:solidFill>
                  <a:srgbClr val="0C458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Portadilla">
  <p:cSld name="2_Portadilla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e50f20c47b_0_352"/>
          <p:cNvSpPr txBox="1">
            <a:spLocks noGrp="1"/>
          </p:cNvSpPr>
          <p:nvPr>
            <p:ph type="title"/>
          </p:nvPr>
        </p:nvSpPr>
        <p:spPr>
          <a:xfrm>
            <a:off x="838200" y="2279843"/>
            <a:ext cx="10515600" cy="8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B4581"/>
              </a:buClr>
              <a:buSzPts val="4600"/>
              <a:buFont typeface="Verdana"/>
              <a:buNone/>
              <a:defRPr sz="4600" b="1" i="0">
                <a:solidFill>
                  <a:srgbClr val="0B458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g2e50f20c47b_0_352"/>
          <p:cNvSpPr txBox="1">
            <a:spLocks noGrp="1"/>
          </p:cNvSpPr>
          <p:nvPr>
            <p:ph type="body" idx="1"/>
          </p:nvPr>
        </p:nvSpPr>
        <p:spPr>
          <a:xfrm>
            <a:off x="4201159" y="3264816"/>
            <a:ext cx="3789600" cy="3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581"/>
              </a:buClr>
              <a:buSzPts val="2000"/>
              <a:buNone/>
              <a:defRPr sz="2000">
                <a:solidFill>
                  <a:srgbClr val="0B458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e50f20c47b_0_261"/>
          <p:cNvSpPr txBox="1">
            <a:spLocks noGrp="1"/>
          </p:cNvSpPr>
          <p:nvPr>
            <p:ph type="title"/>
          </p:nvPr>
        </p:nvSpPr>
        <p:spPr>
          <a:xfrm>
            <a:off x="828133" y="1755433"/>
            <a:ext cx="5750700" cy="10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>
            <a:endParaRPr/>
          </a:p>
        </p:txBody>
      </p:sp>
      <p:sp>
        <p:nvSpPr>
          <p:cNvPr id="213" name="Google Shape;213;g2e50f20c47b_0_261"/>
          <p:cNvSpPr txBox="1">
            <a:spLocks noGrp="1"/>
          </p:cNvSpPr>
          <p:nvPr>
            <p:ph type="subTitle" idx="1"/>
          </p:nvPr>
        </p:nvSpPr>
        <p:spPr>
          <a:xfrm>
            <a:off x="828133" y="2609767"/>
            <a:ext cx="5750700" cy="24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14" name="Google Shape;214;g2e50f20c47b_0_261"/>
          <p:cNvSpPr/>
          <p:nvPr/>
        </p:nvSpPr>
        <p:spPr>
          <a:xfrm>
            <a:off x="-428500" y="5899667"/>
            <a:ext cx="1256602" cy="1209070"/>
          </a:xfrm>
          <a:custGeom>
            <a:avLst/>
            <a:gdLst/>
            <a:ahLst/>
            <a:cxnLst/>
            <a:rect l="l" t="t" r="r" b="b"/>
            <a:pathLst>
              <a:path w="37699" h="36273" extrusionOk="0">
                <a:moveTo>
                  <a:pt x="18145" y="1"/>
                </a:moveTo>
                <a:cubicBezTo>
                  <a:pt x="8124" y="1"/>
                  <a:pt x="12" y="8124"/>
                  <a:pt x="12" y="18134"/>
                </a:cubicBezTo>
                <a:cubicBezTo>
                  <a:pt x="1" y="25465"/>
                  <a:pt x="4426" y="32081"/>
                  <a:pt x="11193" y="34889"/>
                </a:cubicBezTo>
                <a:cubicBezTo>
                  <a:pt x="13438" y="35820"/>
                  <a:pt x="15797" y="36272"/>
                  <a:pt x="18136" y="36272"/>
                </a:cubicBezTo>
                <a:cubicBezTo>
                  <a:pt x="22857" y="36272"/>
                  <a:pt x="27497" y="34430"/>
                  <a:pt x="30964" y="30964"/>
                </a:cubicBezTo>
                <a:cubicBezTo>
                  <a:pt x="36148" y="25769"/>
                  <a:pt x="37698" y="17971"/>
                  <a:pt x="34890" y="11193"/>
                </a:cubicBezTo>
                <a:cubicBezTo>
                  <a:pt x="32091" y="4415"/>
                  <a:pt x="25476" y="1"/>
                  <a:pt x="18145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g2e50f20c47b_0_261"/>
          <p:cNvSpPr/>
          <p:nvPr/>
        </p:nvSpPr>
        <p:spPr>
          <a:xfrm>
            <a:off x="474917" y="5899667"/>
            <a:ext cx="1256602" cy="1209070"/>
          </a:xfrm>
          <a:custGeom>
            <a:avLst/>
            <a:gdLst/>
            <a:ahLst/>
            <a:cxnLst/>
            <a:rect l="l" t="t" r="r" b="b"/>
            <a:pathLst>
              <a:path w="37699" h="36273" extrusionOk="0">
                <a:moveTo>
                  <a:pt x="18145" y="1"/>
                </a:moveTo>
                <a:cubicBezTo>
                  <a:pt x="8124" y="1"/>
                  <a:pt x="12" y="8124"/>
                  <a:pt x="12" y="18134"/>
                </a:cubicBezTo>
                <a:cubicBezTo>
                  <a:pt x="1" y="25465"/>
                  <a:pt x="4426" y="32081"/>
                  <a:pt x="11193" y="34889"/>
                </a:cubicBezTo>
                <a:cubicBezTo>
                  <a:pt x="13438" y="35820"/>
                  <a:pt x="15797" y="36272"/>
                  <a:pt x="18136" y="36272"/>
                </a:cubicBezTo>
                <a:cubicBezTo>
                  <a:pt x="22857" y="36272"/>
                  <a:pt x="27497" y="34430"/>
                  <a:pt x="30964" y="30964"/>
                </a:cubicBezTo>
                <a:cubicBezTo>
                  <a:pt x="36148" y="25769"/>
                  <a:pt x="37698" y="17971"/>
                  <a:pt x="34890" y="11193"/>
                </a:cubicBezTo>
                <a:cubicBezTo>
                  <a:pt x="32091" y="4415"/>
                  <a:pt x="25476" y="1"/>
                  <a:pt x="181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g2e50f20c47b_0_261"/>
          <p:cNvSpPr/>
          <p:nvPr/>
        </p:nvSpPr>
        <p:spPr>
          <a:xfrm>
            <a:off x="1378333" y="5899667"/>
            <a:ext cx="1256602" cy="1209070"/>
          </a:xfrm>
          <a:custGeom>
            <a:avLst/>
            <a:gdLst/>
            <a:ahLst/>
            <a:cxnLst/>
            <a:rect l="l" t="t" r="r" b="b"/>
            <a:pathLst>
              <a:path w="37699" h="36273" extrusionOk="0">
                <a:moveTo>
                  <a:pt x="18145" y="1"/>
                </a:moveTo>
                <a:cubicBezTo>
                  <a:pt x="8124" y="1"/>
                  <a:pt x="12" y="8124"/>
                  <a:pt x="12" y="18134"/>
                </a:cubicBezTo>
                <a:cubicBezTo>
                  <a:pt x="1" y="25465"/>
                  <a:pt x="4426" y="32081"/>
                  <a:pt x="11193" y="34889"/>
                </a:cubicBezTo>
                <a:cubicBezTo>
                  <a:pt x="13438" y="35820"/>
                  <a:pt x="15797" y="36272"/>
                  <a:pt x="18136" y="36272"/>
                </a:cubicBezTo>
                <a:cubicBezTo>
                  <a:pt x="22857" y="36272"/>
                  <a:pt x="27497" y="34430"/>
                  <a:pt x="30964" y="30964"/>
                </a:cubicBezTo>
                <a:cubicBezTo>
                  <a:pt x="36148" y="25769"/>
                  <a:pt x="37698" y="17971"/>
                  <a:pt x="34890" y="11193"/>
                </a:cubicBezTo>
                <a:cubicBezTo>
                  <a:pt x="32091" y="4415"/>
                  <a:pt x="25476" y="1"/>
                  <a:pt x="18145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g2e50f20c47b_0_261"/>
          <p:cNvSpPr/>
          <p:nvPr/>
        </p:nvSpPr>
        <p:spPr>
          <a:xfrm>
            <a:off x="0" y="0"/>
            <a:ext cx="708182" cy="708182"/>
          </a:xfrm>
          <a:custGeom>
            <a:avLst/>
            <a:gdLst/>
            <a:ahLst/>
            <a:cxnLst/>
            <a:rect l="l" t="t" r="r" b="b"/>
            <a:pathLst>
              <a:path w="21246" h="21246" extrusionOk="0">
                <a:moveTo>
                  <a:pt x="0" y="0"/>
                </a:moveTo>
                <a:lnTo>
                  <a:pt x="0" y="21246"/>
                </a:lnTo>
                <a:cubicBezTo>
                  <a:pt x="11734" y="21246"/>
                  <a:pt x="21246" y="11734"/>
                  <a:pt x="21246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8" name="Google Shape;218;g2e50f20c47b_0_261"/>
          <p:cNvGrpSpPr/>
          <p:nvPr/>
        </p:nvGrpSpPr>
        <p:grpSpPr>
          <a:xfrm>
            <a:off x="10429649" y="-125"/>
            <a:ext cx="1762087" cy="984340"/>
            <a:chOff x="6455000" y="3870300"/>
            <a:chExt cx="1321598" cy="738274"/>
          </a:xfrm>
        </p:grpSpPr>
        <p:sp>
          <p:nvSpPr>
            <p:cNvPr id="219" name="Google Shape;219;g2e50f20c47b_0_261"/>
            <p:cNvSpPr/>
            <p:nvPr/>
          </p:nvSpPr>
          <p:spPr>
            <a:xfrm>
              <a:off x="7674008" y="3870300"/>
              <a:ext cx="102590" cy="88203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4" y="1600"/>
                    <a:pt x="1147" y="1600"/>
                  </a:cubicBezTo>
                  <a:cubicBezTo>
                    <a:pt x="969" y="1600"/>
                    <a:pt x="787" y="1534"/>
                    <a:pt x="641" y="1388"/>
                  </a:cubicBezTo>
                  <a:cubicBezTo>
                    <a:pt x="174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80"/>
                    <a:pt x="543" y="260"/>
                  </a:cubicBezTo>
                  <a:cubicBezTo>
                    <a:pt x="1" y="802"/>
                    <a:pt x="380" y="1735"/>
                    <a:pt x="1161" y="1735"/>
                  </a:cubicBezTo>
                  <a:cubicBezTo>
                    <a:pt x="1628" y="1735"/>
                    <a:pt x="2018" y="1344"/>
                    <a:pt x="2018" y="867"/>
                  </a:cubicBezTo>
                  <a:cubicBezTo>
                    <a:pt x="2018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g2e50f20c47b_0_261"/>
            <p:cNvSpPr/>
            <p:nvPr/>
          </p:nvSpPr>
          <p:spPr>
            <a:xfrm>
              <a:off x="7430338" y="3870300"/>
              <a:ext cx="102590" cy="88203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50" y="141"/>
                  </a:moveTo>
                  <a:cubicBezTo>
                    <a:pt x="1551" y="141"/>
                    <a:pt x="1887" y="466"/>
                    <a:pt x="1887" y="867"/>
                  </a:cubicBezTo>
                  <a:cubicBezTo>
                    <a:pt x="1880" y="1308"/>
                    <a:pt x="1518" y="1600"/>
                    <a:pt x="1145" y="1600"/>
                  </a:cubicBezTo>
                  <a:cubicBezTo>
                    <a:pt x="967" y="1600"/>
                    <a:pt x="787" y="1534"/>
                    <a:pt x="640" y="1388"/>
                  </a:cubicBezTo>
                  <a:cubicBezTo>
                    <a:pt x="174" y="921"/>
                    <a:pt x="499" y="141"/>
                    <a:pt x="1150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80" y="1735"/>
                    <a:pt x="1150" y="1735"/>
                  </a:cubicBezTo>
                  <a:cubicBezTo>
                    <a:pt x="1627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g2e50f20c47b_0_261"/>
            <p:cNvSpPr/>
            <p:nvPr/>
          </p:nvSpPr>
          <p:spPr>
            <a:xfrm>
              <a:off x="7186059" y="3870300"/>
              <a:ext cx="103149" cy="88203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3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6" y="1600"/>
                  </a:cubicBezTo>
                  <a:cubicBezTo>
                    <a:pt x="978" y="1600"/>
                    <a:pt x="798" y="1534"/>
                    <a:pt x="652" y="1388"/>
                  </a:cubicBezTo>
                  <a:cubicBezTo>
                    <a:pt x="185" y="921"/>
                    <a:pt x="511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80"/>
                    <a:pt x="554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g2e50f20c47b_0_261"/>
            <p:cNvSpPr/>
            <p:nvPr/>
          </p:nvSpPr>
          <p:spPr>
            <a:xfrm>
              <a:off x="6942390" y="3870300"/>
              <a:ext cx="103149" cy="88203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8" y="1600"/>
                    <a:pt x="1152" y="1600"/>
                  </a:cubicBezTo>
                  <a:cubicBezTo>
                    <a:pt x="973" y="1600"/>
                    <a:pt x="790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29" y="80"/>
                    <a:pt x="553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28" y="1344"/>
                    <a:pt x="2028" y="867"/>
                  </a:cubicBezTo>
                  <a:cubicBezTo>
                    <a:pt x="2028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g2e50f20c47b_0_261"/>
            <p:cNvSpPr/>
            <p:nvPr/>
          </p:nvSpPr>
          <p:spPr>
            <a:xfrm>
              <a:off x="6698669" y="3870300"/>
              <a:ext cx="103149" cy="88203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2" y="1600"/>
                  </a:cubicBezTo>
                  <a:cubicBezTo>
                    <a:pt x="973" y="1600"/>
                    <a:pt x="791" y="1534"/>
                    <a:pt x="641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57" y="0"/>
                  </a:moveTo>
                  <a:cubicBezTo>
                    <a:pt x="942" y="0"/>
                    <a:pt x="723" y="80"/>
                    <a:pt x="543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g2e50f20c47b_0_261"/>
            <p:cNvSpPr/>
            <p:nvPr/>
          </p:nvSpPr>
          <p:spPr>
            <a:xfrm>
              <a:off x="6455000" y="3870300"/>
              <a:ext cx="102590" cy="88203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3" y="1600"/>
                    <a:pt x="1147" y="1600"/>
                  </a:cubicBezTo>
                  <a:cubicBezTo>
                    <a:pt x="968" y="1600"/>
                    <a:pt x="787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g2e50f20c47b_0_261"/>
            <p:cNvSpPr/>
            <p:nvPr/>
          </p:nvSpPr>
          <p:spPr>
            <a:xfrm>
              <a:off x="7674008" y="4090837"/>
              <a:ext cx="102590" cy="88203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4" y="1600"/>
                    <a:pt x="1147" y="1600"/>
                  </a:cubicBezTo>
                  <a:cubicBezTo>
                    <a:pt x="969" y="1600"/>
                    <a:pt x="787" y="1534"/>
                    <a:pt x="641" y="1388"/>
                  </a:cubicBezTo>
                  <a:cubicBezTo>
                    <a:pt x="174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80"/>
                    <a:pt x="543" y="260"/>
                  </a:cubicBezTo>
                  <a:cubicBezTo>
                    <a:pt x="1" y="802"/>
                    <a:pt x="380" y="1735"/>
                    <a:pt x="1161" y="1735"/>
                  </a:cubicBezTo>
                  <a:cubicBezTo>
                    <a:pt x="1628" y="1735"/>
                    <a:pt x="2018" y="1344"/>
                    <a:pt x="2018" y="867"/>
                  </a:cubicBezTo>
                  <a:cubicBezTo>
                    <a:pt x="2018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g2e50f20c47b_0_261"/>
            <p:cNvSpPr/>
            <p:nvPr/>
          </p:nvSpPr>
          <p:spPr>
            <a:xfrm>
              <a:off x="7430338" y="4090837"/>
              <a:ext cx="102590" cy="88203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50" y="141"/>
                  </a:moveTo>
                  <a:cubicBezTo>
                    <a:pt x="1551" y="141"/>
                    <a:pt x="1876" y="466"/>
                    <a:pt x="1887" y="867"/>
                  </a:cubicBezTo>
                  <a:cubicBezTo>
                    <a:pt x="1880" y="1308"/>
                    <a:pt x="1518" y="1600"/>
                    <a:pt x="1145" y="1600"/>
                  </a:cubicBezTo>
                  <a:cubicBezTo>
                    <a:pt x="967" y="1600"/>
                    <a:pt x="787" y="1534"/>
                    <a:pt x="640" y="1388"/>
                  </a:cubicBezTo>
                  <a:cubicBezTo>
                    <a:pt x="174" y="921"/>
                    <a:pt x="499" y="141"/>
                    <a:pt x="1150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80" y="1735"/>
                    <a:pt x="1150" y="1735"/>
                  </a:cubicBezTo>
                  <a:cubicBezTo>
                    <a:pt x="1627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g2e50f20c47b_0_261"/>
            <p:cNvSpPr/>
            <p:nvPr/>
          </p:nvSpPr>
          <p:spPr>
            <a:xfrm>
              <a:off x="7186059" y="4090837"/>
              <a:ext cx="103149" cy="88203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3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6" y="1600"/>
                  </a:cubicBezTo>
                  <a:cubicBezTo>
                    <a:pt x="978" y="1600"/>
                    <a:pt x="798" y="1534"/>
                    <a:pt x="652" y="1388"/>
                  </a:cubicBezTo>
                  <a:cubicBezTo>
                    <a:pt x="185" y="921"/>
                    <a:pt x="511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80"/>
                    <a:pt x="554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g2e50f20c47b_0_261"/>
            <p:cNvSpPr/>
            <p:nvPr/>
          </p:nvSpPr>
          <p:spPr>
            <a:xfrm>
              <a:off x="6942390" y="4090837"/>
              <a:ext cx="103149" cy="88203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8" y="1600"/>
                    <a:pt x="1152" y="1600"/>
                  </a:cubicBezTo>
                  <a:cubicBezTo>
                    <a:pt x="973" y="1600"/>
                    <a:pt x="790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29" y="80"/>
                    <a:pt x="553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28" y="1344"/>
                    <a:pt x="2028" y="867"/>
                  </a:cubicBezTo>
                  <a:cubicBezTo>
                    <a:pt x="2028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g2e50f20c47b_0_261"/>
            <p:cNvSpPr/>
            <p:nvPr/>
          </p:nvSpPr>
          <p:spPr>
            <a:xfrm>
              <a:off x="6698669" y="4090837"/>
              <a:ext cx="103149" cy="88203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2" y="1600"/>
                  </a:cubicBezTo>
                  <a:cubicBezTo>
                    <a:pt x="973" y="1600"/>
                    <a:pt x="791" y="1534"/>
                    <a:pt x="641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57" y="0"/>
                  </a:moveTo>
                  <a:cubicBezTo>
                    <a:pt x="942" y="0"/>
                    <a:pt x="723" y="80"/>
                    <a:pt x="543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g2e50f20c47b_0_261"/>
            <p:cNvSpPr/>
            <p:nvPr/>
          </p:nvSpPr>
          <p:spPr>
            <a:xfrm>
              <a:off x="6455000" y="4090837"/>
              <a:ext cx="102590" cy="88203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3" y="1600"/>
                    <a:pt x="1147" y="1600"/>
                  </a:cubicBezTo>
                  <a:cubicBezTo>
                    <a:pt x="968" y="1600"/>
                    <a:pt x="787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g2e50f20c47b_0_261"/>
            <p:cNvSpPr/>
            <p:nvPr/>
          </p:nvSpPr>
          <p:spPr>
            <a:xfrm>
              <a:off x="7674008" y="4300037"/>
              <a:ext cx="102590" cy="88000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4" y="1595"/>
                    <a:pt x="1147" y="1595"/>
                  </a:cubicBezTo>
                  <a:cubicBezTo>
                    <a:pt x="969" y="1595"/>
                    <a:pt x="787" y="1530"/>
                    <a:pt x="641" y="1383"/>
                  </a:cubicBezTo>
                  <a:cubicBezTo>
                    <a:pt x="174" y="917"/>
                    <a:pt x="510" y="136"/>
                    <a:pt x="1161" y="136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79"/>
                    <a:pt x="543" y="255"/>
                  </a:cubicBezTo>
                  <a:cubicBezTo>
                    <a:pt x="1" y="797"/>
                    <a:pt x="380" y="1730"/>
                    <a:pt x="1161" y="1730"/>
                  </a:cubicBezTo>
                  <a:cubicBezTo>
                    <a:pt x="1628" y="1730"/>
                    <a:pt x="2018" y="1340"/>
                    <a:pt x="2018" y="863"/>
                  </a:cubicBezTo>
                  <a:cubicBezTo>
                    <a:pt x="2018" y="342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g2e50f20c47b_0_261"/>
            <p:cNvSpPr/>
            <p:nvPr/>
          </p:nvSpPr>
          <p:spPr>
            <a:xfrm>
              <a:off x="7430338" y="4300037"/>
              <a:ext cx="102590" cy="88000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50" y="136"/>
                  </a:moveTo>
                  <a:cubicBezTo>
                    <a:pt x="1551" y="136"/>
                    <a:pt x="1887" y="461"/>
                    <a:pt x="1887" y="863"/>
                  </a:cubicBezTo>
                  <a:cubicBezTo>
                    <a:pt x="1880" y="1304"/>
                    <a:pt x="1518" y="1595"/>
                    <a:pt x="1145" y="1595"/>
                  </a:cubicBezTo>
                  <a:cubicBezTo>
                    <a:pt x="967" y="1595"/>
                    <a:pt x="787" y="1530"/>
                    <a:pt x="640" y="1383"/>
                  </a:cubicBezTo>
                  <a:cubicBezTo>
                    <a:pt x="174" y="917"/>
                    <a:pt x="499" y="136"/>
                    <a:pt x="1150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7"/>
                    <a:pt x="380" y="1730"/>
                    <a:pt x="1150" y="1730"/>
                  </a:cubicBezTo>
                  <a:cubicBezTo>
                    <a:pt x="1627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g2e50f20c47b_0_261"/>
            <p:cNvSpPr/>
            <p:nvPr/>
          </p:nvSpPr>
          <p:spPr>
            <a:xfrm>
              <a:off x="7186059" y="4300037"/>
              <a:ext cx="103149" cy="88000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3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6" y="1595"/>
                  </a:cubicBezTo>
                  <a:cubicBezTo>
                    <a:pt x="978" y="1595"/>
                    <a:pt x="798" y="1530"/>
                    <a:pt x="652" y="1383"/>
                  </a:cubicBezTo>
                  <a:cubicBezTo>
                    <a:pt x="185" y="928"/>
                    <a:pt x="511" y="136"/>
                    <a:pt x="1161" y="136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79"/>
                    <a:pt x="554" y="255"/>
                  </a:cubicBezTo>
                  <a:cubicBezTo>
                    <a:pt x="1" y="797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g2e50f20c47b_0_261"/>
            <p:cNvSpPr/>
            <p:nvPr/>
          </p:nvSpPr>
          <p:spPr>
            <a:xfrm>
              <a:off x="6942390" y="4300037"/>
              <a:ext cx="103149" cy="88000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8" y="1595"/>
                    <a:pt x="1152" y="1595"/>
                  </a:cubicBezTo>
                  <a:cubicBezTo>
                    <a:pt x="973" y="1595"/>
                    <a:pt x="790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9" y="0"/>
                  </a:moveTo>
                  <a:cubicBezTo>
                    <a:pt x="946" y="0"/>
                    <a:pt x="729" y="79"/>
                    <a:pt x="553" y="255"/>
                  </a:cubicBezTo>
                  <a:cubicBezTo>
                    <a:pt x="0" y="797"/>
                    <a:pt x="391" y="1730"/>
                    <a:pt x="1161" y="1730"/>
                  </a:cubicBezTo>
                  <a:cubicBezTo>
                    <a:pt x="1638" y="1730"/>
                    <a:pt x="2028" y="1340"/>
                    <a:pt x="2028" y="863"/>
                  </a:cubicBezTo>
                  <a:cubicBezTo>
                    <a:pt x="2028" y="342"/>
                    <a:pt x="160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g2e50f20c47b_0_261"/>
            <p:cNvSpPr/>
            <p:nvPr/>
          </p:nvSpPr>
          <p:spPr>
            <a:xfrm>
              <a:off x="6698669" y="4300037"/>
              <a:ext cx="103149" cy="88000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2" y="1595"/>
                  </a:cubicBezTo>
                  <a:cubicBezTo>
                    <a:pt x="973" y="1595"/>
                    <a:pt x="791" y="1530"/>
                    <a:pt x="641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6" y="0"/>
                  </a:moveTo>
                  <a:cubicBezTo>
                    <a:pt x="942" y="0"/>
                    <a:pt x="722" y="79"/>
                    <a:pt x="543" y="255"/>
                  </a:cubicBezTo>
                  <a:cubicBezTo>
                    <a:pt x="1" y="797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g2e50f20c47b_0_261"/>
            <p:cNvSpPr/>
            <p:nvPr/>
          </p:nvSpPr>
          <p:spPr>
            <a:xfrm>
              <a:off x="6455000" y="4300037"/>
              <a:ext cx="102590" cy="88000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85" y="917"/>
                    <a:pt x="510" y="136"/>
                    <a:pt x="1161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7"/>
                    <a:pt x="391" y="1730"/>
                    <a:pt x="1161" y="1730"/>
                  </a:cubicBezTo>
                  <a:cubicBezTo>
                    <a:pt x="1638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g2e50f20c47b_0_261"/>
            <p:cNvSpPr/>
            <p:nvPr/>
          </p:nvSpPr>
          <p:spPr>
            <a:xfrm>
              <a:off x="7674008" y="4520574"/>
              <a:ext cx="102590" cy="88000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4" y="1595"/>
                    <a:pt x="1147" y="1595"/>
                  </a:cubicBezTo>
                  <a:cubicBezTo>
                    <a:pt x="969" y="1595"/>
                    <a:pt x="787" y="1530"/>
                    <a:pt x="641" y="1383"/>
                  </a:cubicBezTo>
                  <a:cubicBezTo>
                    <a:pt x="174" y="928"/>
                    <a:pt x="510" y="136"/>
                    <a:pt x="1161" y="136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79"/>
                    <a:pt x="543" y="255"/>
                  </a:cubicBezTo>
                  <a:cubicBezTo>
                    <a:pt x="1" y="798"/>
                    <a:pt x="380" y="1730"/>
                    <a:pt x="1161" y="1730"/>
                  </a:cubicBezTo>
                  <a:cubicBezTo>
                    <a:pt x="1628" y="1730"/>
                    <a:pt x="2018" y="1340"/>
                    <a:pt x="2018" y="863"/>
                  </a:cubicBezTo>
                  <a:cubicBezTo>
                    <a:pt x="2018" y="342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g2e50f20c47b_0_261"/>
            <p:cNvSpPr/>
            <p:nvPr/>
          </p:nvSpPr>
          <p:spPr>
            <a:xfrm>
              <a:off x="7430338" y="4520574"/>
              <a:ext cx="102590" cy="88000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50" y="136"/>
                  </a:moveTo>
                  <a:cubicBezTo>
                    <a:pt x="1551" y="136"/>
                    <a:pt x="1876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74" y="928"/>
                    <a:pt x="499" y="136"/>
                    <a:pt x="1150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8"/>
                    <a:pt x="380" y="1730"/>
                    <a:pt x="1150" y="1730"/>
                  </a:cubicBezTo>
                  <a:cubicBezTo>
                    <a:pt x="1627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g2e50f20c47b_0_261"/>
            <p:cNvSpPr/>
            <p:nvPr/>
          </p:nvSpPr>
          <p:spPr>
            <a:xfrm>
              <a:off x="7186059" y="4520574"/>
              <a:ext cx="103149" cy="88000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3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6" y="1595"/>
                  </a:cubicBezTo>
                  <a:cubicBezTo>
                    <a:pt x="978" y="1595"/>
                    <a:pt x="798" y="1530"/>
                    <a:pt x="652" y="1383"/>
                  </a:cubicBezTo>
                  <a:cubicBezTo>
                    <a:pt x="185" y="928"/>
                    <a:pt x="511" y="136"/>
                    <a:pt x="1161" y="136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79"/>
                    <a:pt x="554" y="255"/>
                  </a:cubicBezTo>
                  <a:cubicBezTo>
                    <a:pt x="1" y="798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g2e50f20c47b_0_261"/>
            <p:cNvSpPr/>
            <p:nvPr/>
          </p:nvSpPr>
          <p:spPr>
            <a:xfrm>
              <a:off x="6942390" y="4520574"/>
              <a:ext cx="103149" cy="88000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8" y="1595"/>
                    <a:pt x="1152" y="1595"/>
                  </a:cubicBezTo>
                  <a:cubicBezTo>
                    <a:pt x="973" y="1595"/>
                    <a:pt x="790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9" y="0"/>
                  </a:moveTo>
                  <a:cubicBezTo>
                    <a:pt x="946" y="0"/>
                    <a:pt x="729" y="79"/>
                    <a:pt x="553" y="255"/>
                  </a:cubicBezTo>
                  <a:cubicBezTo>
                    <a:pt x="0" y="798"/>
                    <a:pt x="391" y="1730"/>
                    <a:pt x="1161" y="1730"/>
                  </a:cubicBezTo>
                  <a:cubicBezTo>
                    <a:pt x="1638" y="1730"/>
                    <a:pt x="2028" y="1340"/>
                    <a:pt x="2028" y="863"/>
                  </a:cubicBezTo>
                  <a:cubicBezTo>
                    <a:pt x="2028" y="342"/>
                    <a:pt x="1603" y="0"/>
                    <a:pt x="1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g2e50f20c47b_0_261"/>
            <p:cNvSpPr/>
            <p:nvPr/>
          </p:nvSpPr>
          <p:spPr>
            <a:xfrm>
              <a:off x="6698669" y="4520574"/>
              <a:ext cx="103149" cy="88000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2" y="1595"/>
                  </a:cubicBezTo>
                  <a:cubicBezTo>
                    <a:pt x="973" y="1595"/>
                    <a:pt x="791" y="1530"/>
                    <a:pt x="641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6" y="0"/>
                  </a:moveTo>
                  <a:cubicBezTo>
                    <a:pt x="942" y="0"/>
                    <a:pt x="722" y="79"/>
                    <a:pt x="543" y="255"/>
                  </a:cubicBezTo>
                  <a:cubicBezTo>
                    <a:pt x="1" y="798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5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g2e50f20c47b_0_261"/>
            <p:cNvSpPr/>
            <p:nvPr/>
          </p:nvSpPr>
          <p:spPr>
            <a:xfrm>
              <a:off x="6455000" y="4520574"/>
              <a:ext cx="102590" cy="88000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8"/>
                    <a:pt x="391" y="1730"/>
                    <a:pt x="1161" y="1730"/>
                  </a:cubicBezTo>
                  <a:cubicBezTo>
                    <a:pt x="1638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2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2e50f20c47b_0_293"/>
          <p:cNvSpPr txBox="1">
            <a:spLocks noGrp="1"/>
          </p:cNvSpPr>
          <p:nvPr>
            <p:ph type="title" hasCustomPrompt="1"/>
          </p:nvPr>
        </p:nvSpPr>
        <p:spPr>
          <a:xfrm>
            <a:off x="2279100" y="2351484"/>
            <a:ext cx="7634100" cy="14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45" name="Google Shape;245;g2e50f20c47b_0_293"/>
          <p:cNvSpPr txBox="1">
            <a:spLocks noGrp="1"/>
          </p:cNvSpPr>
          <p:nvPr>
            <p:ph type="subTitle" idx="1"/>
          </p:nvPr>
        </p:nvSpPr>
        <p:spPr>
          <a:xfrm>
            <a:off x="2279100" y="3935684"/>
            <a:ext cx="7634100" cy="5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grpSp>
        <p:nvGrpSpPr>
          <p:cNvPr id="246" name="Google Shape;246;g2e50f20c47b_0_293"/>
          <p:cNvGrpSpPr/>
          <p:nvPr/>
        </p:nvGrpSpPr>
        <p:grpSpPr>
          <a:xfrm>
            <a:off x="1074186" y="5448972"/>
            <a:ext cx="2072726" cy="1157875"/>
            <a:chOff x="2163150" y="2361075"/>
            <a:chExt cx="649900" cy="363050"/>
          </a:xfrm>
        </p:grpSpPr>
        <p:sp>
          <p:nvSpPr>
            <p:cNvPr id="247" name="Google Shape;247;g2e50f20c47b_0_293"/>
            <p:cNvSpPr/>
            <p:nvPr/>
          </p:nvSpPr>
          <p:spPr>
            <a:xfrm>
              <a:off x="2762600" y="236107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4" y="1600"/>
                    <a:pt x="1147" y="1600"/>
                  </a:cubicBezTo>
                  <a:cubicBezTo>
                    <a:pt x="969" y="1600"/>
                    <a:pt x="787" y="1534"/>
                    <a:pt x="641" y="1388"/>
                  </a:cubicBezTo>
                  <a:cubicBezTo>
                    <a:pt x="174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80"/>
                    <a:pt x="543" y="260"/>
                  </a:cubicBezTo>
                  <a:cubicBezTo>
                    <a:pt x="1" y="802"/>
                    <a:pt x="380" y="1735"/>
                    <a:pt x="1161" y="1735"/>
                  </a:cubicBezTo>
                  <a:cubicBezTo>
                    <a:pt x="1628" y="1735"/>
                    <a:pt x="2018" y="1344"/>
                    <a:pt x="2018" y="867"/>
                  </a:cubicBezTo>
                  <a:cubicBezTo>
                    <a:pt x="2018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g2e50f20c47b_0_293"/>
            <p:cNvSpPr/>
            <p:nvPr/>
          </p:nvSpPr>
          <p:spPr>
            <a:xfrm>
              <a:off x="2642775" y="236107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50" y="141"/>
                  </a:moveTo>
                  <a:cubicBezTo>
                    <a:pt x="1551" y="141"/>
                    <a:pt x="1887" y="466"/>
                    <a:pt x="1887" y="867"/>
                  </a:cubicBezTo>
                  <a:cubicBezTo>
                    <a:pt x="1880" y="1308"/>
                    <a:pt x="1518" y="1600"/>
                    <a:pt x="1145" y="1600"/>
                  </a:cubicBezTo>
                  <a:cubicBezTo>
                    <a:pt x="967" y="1600"/>
                    <a:pt x="787" y="1534"/>
                    <a:pt x="640" y="1388"/>
                  </a:cubicBezTo>
                  <a:cubicBezTo>
                    <a:pt x="174" y="921"/>
                    <a:pt x="499" y="141"/>
                    <a:pt x="1150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80" y="1735"/>
                    <a:pt x="1150" y="1735"/>
                  </a:cubicBezTo>
                  <a:cubicBezTo>
                    <a:pt x="1627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g2e50f20c47b_0_293"/>
            <p:cNvSpPr/>
            <p:nvPr/>
          </p:nvSpPr>
          <p:spPr>
            <a:xfrm>
              <a:off x="2522650" y="236107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3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6" y="1600"/>
                  </a:cubicBezTo>
                  <a:cubicBezTo>
                    <a:pt x="978" y="1600"/>
                    <a:pt x="798" y="1534"/>
                    <a:pt x="652" y="1388"/>
                  </a:cubicBezTo>
                  <a:cubicBezTo>
                    <a:pt x="185" y="921"/>
                    <a:pt x="511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80"/>
                    <a:pt x="554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g2e50f20c47b_0_293"/>
            <p:cNvSpPr/>
            <p:nvPr/>
          </p:nvSpPr>
          <p:spPr>
            <a:xfrm>
              <a:off x="2402825" y="236107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8" y="1600"/>
                    <a:pt x="1152" y="1600"/>
                  </a:cubicBezTo>
                  <a:cubicBezTo>
                    <a:pt x="973" y="1600"/>
                    <a:pt x="790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29" y="80"/>
                    <a:pt x="553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28" y="1344"/>
                    <a:pt x="2028" y="867"/>
                  </a:cubicBezTo>
                  <a:cubicBezTo>
                    <a:pt x="2028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g2e50f20c47b_0_293"/>
            <p:cNvSpPr/>
            <p:nvPr/>
          </p:nvSpPr>
          <p:spPr>
            <a:xfrm>
              <a:off x="2282975" y="236107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2" y="1600"/>
                  </a:cubicBezTo>
                  <a:cubicBezTo>
                    <a:pt x="973" y="1600"/>
                    <a:pt x="791" y="1534"/>
                    <a:pt x="641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57" y="0"/>
                  </a:moveTo>
                  <a:cubicBezTo>
                    <a:pt x="942" y="0"/>
                    <a:pt x="723" y="80"/>
                    <a:pt x="543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g2e50f20c47b_0_293"/>
            <p:cNvSpPr/>
            <p:nvPr/>
          </p:nvSpPr>
          <p:spPr>
            <a:xfrm>
              <a:off x="2163150" y="236107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3" y="1600"/>
                    <a:pt x="1147" y="1600"/>
                  </a:cubicBezTo>
                  <a:cubicBezTo>
                    <a:pt x="968" y="1600"/>
                    <a:pt x="787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g2e50f20c47b_0_293"/>
            <p:cNvSpPr/>
            <p:nvPr/>
          </p:nvSpPr>
          <p:spPr>
            <a:xfrm>
              <a:off x="2762600" y="246952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4" y="1600"/>
                    <a:pt x="1147" y="1600"/>
                  </a:cubicBezTo>
                  <a:cubicBezTo>
                    <a:pt x="969" y="1600"/>
                    <a:pt x="787" y="1534"/>
                    <a:pt x="641" y="1388"/>
                  </a:cubicBezTo>
                  <a:cubicBezTo>
                    <a:pt x="174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80"/>
                    <a:pt x="543" y="260"/>
                  </a:cubicBezTo>
                  <a:cubicBezTo>
                    <a:pt x="1" y="802"/>
                    <a:pt x="380" y="1735"/>
                    <a:pt x="1161" y="1735"/>
                  </a:cubicBezTo>
                  <a:cubicBezTo>
                    <a:pt x="1628" y="1735"/>
                    <a:pt x="2018" y="1344"/>
                    <a:pt x="2018" y="867"/>
                  </a:cubicBezTo>
                  <a:cubicBezTo>
                    <a:pt x="2018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g2e50f20c47b_0_293"/>
            <p:cNvSpPr/>
            <p:nvPr/>
          </p:nvSpPr>
          <p:spPr>
            <a:xfrm>
              <a:off x="2642775" y="246952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50" y="141"/>
                  </a:moveTo>
                  <a:cubicBezTo>
                    <a:pt x="1551" y="141"/>
                    <a:pt x="1876" y="466"/>
                    <a:pt x="1887" y="867"/>
                  </a:cubicBezTo>
                  <a:cubicBezTo>
                    <a:pt x="1880" y="1308"/>
                    <a:pt x="1518" y="1600"/>
                    <a:pt x="1145" y="1600"/>
                  </a:cubicBezTo>
                  <a:cubicBezTo>
                    <a:pt x="967" y="1600"/>
                    <a:pt x="787" y="1534"/>
                    <a:pt x="640" y="1388"/>
                  </a:cubicBezTo>
                  <a:cubicBezTo>
                    <a:pt x="174" y="921"/>
                    <a:pt x="499" y="141"/>
                    <a:pt x="1150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80" y="1735"/>
                    <a:pt x="1150" y="1735"/>
                  </a:cubicBezTo>
                  <a:cubicBezTo>
                    <a:pt x="1627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g2e50f20c47b_0_293"/>
            <p:cNvSpPr/>
            <p:nvPr/>
          </p:nvSpPr>
          <p:spPr>
            <a:xfrm>
              <a:off x="2522650" y="246952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3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6" y="1600"/>
                  </a:cubicBezTo>
                  <a:cubicBezTo>
                    <a:pt x="978" y="1600"/>
                    <a:pt x="798" y="1534"/>
                    <a:pt x="652" y="1388"/>
                  </a:cubicBezTo>
                  <a:cubicBezTo>
                    <a:pt x="185" y="921"/>
                    <a:pt x="511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80"/>
                    <a:pt x="554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g2e50f20c47b_0_293"/>
            <p:cNvSpPr/>
            <p:nvPr/>
          </p:nvSpPr>
          <p:spPr>
            <a:xfrm>
              <a:off x="2402825" y="246952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8" y="1600"/>
                    <a:pt x="1152" y="1600"/>
                  </a:cubicBezTo>
                  <a:cubicBezTo>
                    <a:pt x="973" y="1600"/>
                    <a:pt x="790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29" y="80"/>
                    <a:pt x="553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28" y="1344"/>
                    <a:pt x="2028" y="867"/>
                  </a:cubicBezTo>
                  <a:cubicBezTo>
                    <a:pt x="2028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g2e50f20c47b_0_293"/>
            <p:cNvSpPr/>
            <p:nvPr/>
          </p:nvSpPr>
          <p:spPr>
            <a:xfrm>
              <a:off x="2282975" y="246952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2" y="1600"/>
                  </a:cubicBezTo>
                  <a:cubicBezTo>
                    <a:pt x="973" y="1600"/>
                    <a:pt x="791" y="1534"/>
                    <a:pt x="641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57" y="0"/>
                  </a:moveTo>
                  <a:cubicBezTo>
                    <a:pt x="942" y="0"/>
                    <a:pt x="723" y="80"/>
                    <a:pt x="543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g2e50f20c47b_0_293"/>
            <p:cNvSpPr/>
            <p:nvPr/>
          </p:nvSpPr>
          <p:spPr>
            <a:xfrm>
              <a:off x="2163150" y="246952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3" y="1600"/>
                    <a:pt x="1147" y="1600"/>
                  </a:cubicBezTo>
                  <a:cubicBezTo>
                    <a:pt x="968" y="1600"/>
                    <a:pt x="787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g2e50f20c47b_0_293"/>
            <p:cNvSpPr/>
            <p:nvPr/>
          </p:nvSpPr>
          <p:spPr>
            <a:xfrm>
              <a:off x="2762600" y="257240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4" y="1595"/>
                    <a:pt x="1147" y="1595"/>
                  </a:cubicBezTo>
                  <a:cubicBezTo>
                    <a:pt x="969" y="1595"/>
                    <a:pt x="787" y="1530"/>
                    <a:pt x="641" y="1383"/>
                  </a:cubicBezTo>
                  <a:cubicBezTo>
                    <a:pt x="174" y="917"/>
                    <a:pt x="510" y="136"/>
                    <a:pt x="1161" y="136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79"/>
                    <a:pt x="543" y="255"/>
                  </a:cubicBezTo>
                  <a:cubicBezTo>
                    <a:pt x="1" y="797"/>
                    <a:pt x="380" y="1730"/>
                    <a:pt x="1161" y="1730"/>
                  </a:cubicBezTo>
                  <a:cubicBezTo>
                    <a:pt x="1628" y="1730"/>
                    <a:pt x="2018" y="1340"/>
                    <a:pt x="2018" y="863"/>
                  </a:cubicBezTo>
                  <a:cubicBezTo>
                    <a:pt x="2018" y="342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g2e50f20c47b_0_293"/>
            <p:cNvSpPr/>
            <p:nvPr/>
          </p:nvSpPr>
          <p:spPr>
            <a:xfrm>
              <a:off x="2642775" y="257240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50" y="136"/>
                  </a:moveTo>
                  <a:cubicBezTo>
                    <a:pt x="1551" y="136"/>
                    <a:pt x="1887" y="461"/>
                    <a:pt x="1887" y="863"/>
                  </a:cubicBezTo>
                  <a:cubicBezTo>
                    <a:pt x="1880" y="1304"/>
                    <a:pt x="1518" y="1595"/>
                    <a:pt x="1145" y="1595"/>
                  </a:cubicBezTo>
                  <a:cubicBezTo>
                    <a:pt x="967" y="1595"/>
                    <a:pt x="787" y="1530"/>
                    <a:pt x="640" y="1383"/>
                  </a:cubicBezTo>
                  <a:cubicBezTo>
                    <a:pt x="174" y="917"/>
                    <a:pt x="499" y="136"/>
                    <a:pt x="1150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7"/>
                    <a:pt x="380" y="1730"/>
                    <a:pt x="1150" y="1730"/>
                  </a:cubicBezTo>
                  <a:cubicBezTo>
                    <a:pt x="1627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g2e50f20c47b_0_293"/>
            <p:cNvSpPr/>
            <p:nvPr/>
          </p:nvSpPr>
          <p:spPr>
            <a:xfrm>
              <a:off x="2522650" y="257240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3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6" y="1595"/>
                  </a:cubicBezTo>
                  <a:cubicBezTo>
                    <a:pt x="978" y="1595"/>
                    <a:pt x="798" y="1530"/>
                    <a:pt x="652" y="1383"/>
                  </a:cubicBezTo>
                  <a:cubicBezTo>
                    <a:pt x="185" y="928"/>
                    <a:pt x="511" y="136"/>
                    <a:pt x="1161" y="136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79"/>
                    <a:pt x="554" y="255"/>
                  </a:cubicBezTo>
                  <a:cubicBezTo>
                    <a:pt x="1" y="797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g2e50f20c47b_0_293"/>
            <p:cNvSpPr/>
            <p:nvPr/>
          </p:nvSpPr>
          <p:spPr>
            <a:xfrm>
              <a:off x="2402825" y="257240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8" y="1595"/>
                    <a:pt x="1152" y="1595"/>
                  </a:cubicBezTo>
                  <a:cubicBezTo>
                    <a:pt x="973" y="1595"/>
                    <a:pt x="790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9" y="0"/>
                  </a:moveTo>
                  <a:cubicBezTo>
                    <a:pt x="946" y="0"/>
                    <a:pt x="729" y="79"/>
                    <a:pt x="553" y="255"/>
                  </a:cubicBezTo>
                  <a:cubicBezTo>
                    <a:pt x="0" y="797"/>
                    <a:pt x="391" y="1730"/>
                    <a:pt x="1161" y="1730"/>
                  </a:cubicBezTo>
                  <a:cubicBezTo>
                    <a:pt x="1638" y="1730"/>
                    <a:pt x="2028" y="1340"/>
                    <a:pt x="2028" y="863"/>
                  </a:cubicBezTo>
                  <a:cubicBezTo>
                    <a:pt x="2028" y="342"/>
                    <a:pt x="1603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g2e50f20c47b_0_293"/>
            <p:cNvSpPr/>
            <p:nvPr/>
          </p:nvSpPr>
          <p:spPr>
            <a:xfrm>
              <a:off x="2282975" y="257240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2" y="1595"/>
                  </a:cubicBezTo>
                  <a:cubicBezTo>
                    <a:pt x="973" y="1595"/>
                    <a:pt x="791" y="1530"/>
                    <a:pt x="641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6" y="0"/>
                  </a:moveTo>
                  <a:cubicBezTo>
                    <a:pt x="942" y="0"/>
                    <a:pt x="722" y="79"/>
                    <a:pt x="543" y="255"/>
                  </a:cubicBezTo>
                  <a:cubicBezTo>
                    <a:pt x="1" y="797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g2e50f20c47b_0_293"/>
            <p:cNvSpPr/>
            <p:nvPr/>
          </p:nvSpPr>
          <p:spPr>
            <a:xfrm>
              <a:off x="2163150" y="257240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85" y="917"/>
                    <a:pt x="510" y="136"/>
                    <a:pt x="1161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7"/>
                    <a:pt x="391" y="1730"/>
                    <a:pt x="1161" y="1730"/>
                  </a:cubicBezTo>
                  <a:cubicBezTo>
                    <a:pt x="1638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g2e50f20c47b_0_293"/>
            <p:cNvSpPr/>
            <p:nvPr/>
          </p:nvSpPr>
          <p:spPr>
            <a:xfrm>
              <a:off x="2762600" y="268085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4" y="1595"/>
                    <a:pt x="1147" y="1595"/>
                  </a:cubicBezTo>
                  <a:cubicBezTo>
                    <a:pt x="969" y="1595"/>
                    <a:pt x="787" y="1530"/>
                    <a:pt x="641" y="1383"/>
                  </a:cubicBezTo>
                  <a:cubicBezTo>
                    <a:pt x="174" y="928"/>
                    <a:pt x="510" y="136"/>
                    <a:pt x="1161" y="136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79"/>
                    <a:pt x="543" y="255"/>
                  </a:cubicBezTo>
                  <a:cubicBezTo>
                    <a:pt x="1" y="798"/>
                    <a:pt x="380" y="1730"/>
                    <a:pt x="1161" y="1730"/>
                  </a:cubicBezTo>
                  <a:cubicBezTo>
                    <a:pt x="1628" y="1730"/>
                    <a:pt x="2018" y="1340"/>
                    <a:pt x="2018" y="863"/>
                  </a:cubicBezTo>
                  <a:cubicBezTo>
                    <a:pt x="2018" y="342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g2e50f20c47b_0_293"/>
            <p:cNvSpPr/>
            <p:nvPr/>
          </p:nvSpPr>
          <p:spPr>
            <a:xfrm>
              <a:off x="2642775" y="268085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50" y="136"/>
                  </a:moveTo>
                  <a:cubicBezTo>
                    <a:pt x="1551" y="136"/>
                    <a:pt x="1876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74" y="928"/>
                    <a:pt x="499" y="136"/>
                    <a:pt x="1150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8"/>
                    <a:pt x="380" y="1730"/>
                    <a:pt x="1150" y="1730"/>
                  </a:cubicBezTo>
                  <a:cubicBezTo>
                    <a:pt x="1627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g2e50f20c47b_0_293"/>
            <p:cNvSpPr/>
            <p:nvPr/>
          </p:nvSpPr>
          <p:spPr>
            <a:xfrm>
              <a:off x="2522650" y="268085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3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6" y="1595"/>
                  </a:cubicBezTo>
                  <a:cubicBezTo>
                    <a:pt x="978" y="1595"/>
                    <a:pt x="798" y="1530"/>
                    <a:pt x="652" y="1383"/>
                  </a:cubicBezTo>
                  <a:cubicBezTo>
                    <a:pt x="185" y="928"/>
                    <a:pt x="511" y="136"/>
                    <a:pt x="1161" y="136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79"/>
                    <a:pt x="554" y="255"/>
                  </a:cubicBezTo>
                  <a:cubicBezTo>
                    <a:pt x="1" y="798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g2e50f20c47b_0_293"/>
            <p:cNvSpPr/>
            <p:nvPr/>
          </p:nvSpPr>
          <p:spPr>
            <a:xfrm>
              <a:off x="2402825" y="268085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8" y="1595"/>
                    <a:pt x="1152" y="1595"/>
                  </a:cubicBezTo>
                  <a:cubicBezTo>
                    <a:pt x="973" y="1595"/>
                    <a:pt x="790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9" y="0"/>
                  </a:moveTo>
                  <a:cubicBezTo>
                    <a:pt x="946" y="0"/>
                    <a:pt x="729" y="79"/>
                    <a:pt x="553" y="255"/>
                  </a:cubicBezTo>
                  <a:cubicBezTo>
                    <a:pt x="0" y="798"/>
                    <a:pt x="391" y="1730"/>
                    <a:pt x="1161" y="1730"/>
                  </a:cubicBezTo>
                  <a:cubicBezTo>
                    <a:pt x="1638" y="1730"/>
                    <a:pt x="2028" y="1340"/>
                    <a:pt x="2028" y="863"/>
                  </a:cubicBezTo>
                  <a:cubicBezTo>
                    <a:pt x="2028" y="342"/>
                    <a:pt x="1603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g2e50f20c47b_0_293"/>
            <p:cNvSpPr/>
            <p:nvPr/>
          </p:nvSpPr>
          <p:spPr>
            <a:xfrm>
              <a:off x="2282975" y="268085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2" y="1595"/>
                  </a:cubicBezTo>
                  <a:cubicBezTo>
                    <a:pt x="973" y="1595"/>
                    <a:pt x="791" y="1530"/>
                    <a:pt x="641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6" y="0"/>
                  </a:moveTo>
                  <a:cubicBezTo>
                    <a:pt x="942" y="0"/>
                    <a:pt x="722" y="79"/>
                    <a:pt x="543" y="255"/>
                  </a:cubicBezTo>
                  <a:cubicBezTo>
                    <a:pt x="1" y="798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g2e50f20c47b_0_293"/>
            <p:cNvSpPr/>
            <p:nvPr/>
          </p:nvSpPr>
          <p:spPr>
            <a:xfrm>
              <a:off x="2163150" y="268085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8"/>
                    <a:pt x="391" y="1730"/>
                    <a:pt x="1161" y="1730"/>
                  </a:cubicBezTo>
                  <a:cubicBezTo>
                    <a:pt x="1638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1" name="Google Shape;271;g2e50f20c47b_0_293"/>
          <p:cNvSpPr/>
          <p:nvPr/>
        </p:nvSpPr>
        <p:spPr>
          <a:xfrm rot="-5400000">
            <a:off x="8927015" y="4925442"/>
            <a:ext cx="1599474" cy="1538973"/>
          </a:xfrm>
          <a:custGeom>
            <a:avLst/>
            <a:gdLst/>
            <a:ahLst/>
            <a:cxnLst/>
            <a:rect l="l" t="t" r="r" b="b"/>
            <a:pathLst>
              <a:path w="37699" h="36273" extrusionOk="0">
                <a:moveTo>
                  <a:pt x="18145" y="1"/>
                </a:moveTo>
                <a:cubicBezTo>
                  <a:pt x="8124" y="1"/>
                  <a:pt x="12" y="8124"/>
                  <a:pt x="12" y="18134"/>
                </a:cubicBezTo>
                <a:cubicBezTo>
                  <a:pt x="1" y="25465"/>
                  <a:pt x="4426" y="32081"/>
                  <a:pt x="11193" y="34889"/>
                </a:cubicBezTo>
                <a:cubicBezTo>
                  <a:pt x="13438" y="35820"/>
                  <a:pt x="15797" y="36272"/>
                  <a:pt x="18136" y="36272"/>
                </a:cubicBezTo>
                <a:cubicBezTo>
                  <a:pt x="22857" y="36272"/>
                  <a:pt x="27497" y="34430"/>
                  <a:pt x="30964" y="30964"/>
                </a:cubicBezTo>
                <a:cubicBezTo>
                  <a:pt x="36148" y="25769"/>
                  <a:pt x="37698" y="17971"/>
                  <a:pt x="34890" y="11193"/>
                </a:cubicBezTo>
                <a:cubicBezTo>
                  <a:pt x="32091" y="4415"/>
                  <a:pt x="25476" y="1"/>
                  <a:pt x="18145" y="1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g2e50f20c47b_0_293"/>
          <p:cNvSpPr/>
          <p:nvPr/>
        </p:nvSpPr>
        <p:spPr>
          <a:xfrm>
            <a:off x="-47100" y="3865300"/>
            <a:ext cx="2137489" cy="1685756"/>
          </a:xfrm>
          <a:custGeom>
            <a:avLst/>
            <a:gdLst/>
            <a:ahLst/>
            <a:cxnLst/>
            <a:rect l="l" t="t" r="r" b="b"/>
            <a:pathLst>
              <a:path w="83856" h="66134" extrusionOk="0">
                <a:moveTo>
                  <a:pt x="1" y="0"/>
                </a:moveTo>
                <a:lnTo>
                  <a:pt x="1" y="66134"/>
                </a:lnTo>
                <a:lnTo>
                  <a:pt x="41928" y="66134"/>
                </a:lnTo>
                <a:cubicBezTo>
                  <a:pt x="65082" y="66134"/>
                  <a:pt x="83855" y="51330"/>
                  <a:pt x="83855" y="33067"/>
                </a:cubicBezTo>
                <a:cubicBezTo>
                  <a:pt x="83855" y="14804"/>
                  <a:pt x="65082" y="0"/>
                  <a:pt x="41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2e50f20c47b_0_293"/>
          <p:cNvSpPr/>
          <p:nvPr/>
        </p:nvSpPr>
        <p:spPr>
          <a:xfrm rot="-5400000">
            <a:off x="9941283" y="4925442"/>
            <a:ext cx="1599474" cy="1538973"/>
          </a:xfrm>
          <a:custGeom>
            <a:avLst/>
            <a:gdLst/>
            <a:ahLst/>
            <a:cxnLst/>
            <a:rect l="l" t="t" r="r" b="b"/>
            <a:pathLst>
              <a:path w="37699" h="36273" extrusionOk="0">
                <a:moveTo>
                  <a:pt x="18145" y="1"/>
                </a:moveTo>
                <a:cubicBezTo>
                  <a:pt x="8124" y="1"/>
                  <a:pt x="12" y="8124"/>
                  <a:pt x="12" y="18134"/>
                </a:cubicBezTo>
                <a:cubicBezTo>
                  <a:pt x="1" y="25465"/>
                  <a:pt x="4426" y="32081"/>
                  <a:pt x="11193" y="34889"/>
                </a:cubicBezTo>
                <a:cubicBezTo>
                  <a:pt x="13438" y="35820"/>
                  <a:pt x="15797" y="36272"/>
                  <a:pt x="18136" y="36272"/>
                </a:cubicBezTo>
                <a:cubicBezTo>
                  <a:pt x="22857" y="36272"/>
                  <a:pt x="27497" y="34430"/>
                  <a:pt x="30964" y="30964"/>
                </a:cubicBezTo>
                <a:cubicBezTo>
                  <a:pt x="36148" y="25769"/>
                  <a:pt x="37698" y="17971"/>
                  <a:pt x="34890" y="11193"/>
                </a:cubicBezTo>
                <a:cubicBezTo>
                  <a:pt x="32091" y="4415"/>
                  <a:pt x="25476" y="1"/>
                  <a:pt x="18145" y="1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2e50f20c47b_0_293"/>
          <p:cNvSpPr/>
          <p:nvPr/>
        </p:nvSpPr>
        <p:spPr>
          <a:xfrm rot="-5400000">
            <a:off x="11035483" y="4925442"/>
            <a:ext cx="1599474" cy="1538973"/>
          </a:xfrm>
          <a:custGeom>
            <a:avLst/>
            <a:gdLst/>
            <a:ahLst/>
            <a:cxnLst/>
            <a:rect l="l" t="t" r="r" b="b"/>
            <a:pathLst>
              <a:path w="37699" h="36273" extrusionOk="0">
                <a:moveTo>
                  <a:pt x="18145" y="1"/>
                </a:moveTo>
                <a:cubicBezTo>
                  <a:pt x="8124" y="1"/>
                  <a:pt x="12" y="8124"/>
                  <a:pt x="12" y="18134"/>
                </a:cubicBezTo>
                <a:cubicBezTo>
                  <a:pt x="1" y="25465"/>
                  <a:pt x="4426" y="32081"/>
                  <a:pt x="11193" y="34889"/>
                </a:cubicBezTo>
                <a:cubicBezTo>
                  <a:pt x="13438" y="35820"/>
                  <a:pt x="15797" y="36272"/>
                  <a:pt x="18136" y="36272"/>
                </a:cubicBezTo>
                <a:cubicBezTo>
                  <a:pt x="22857" y="36272"/>
                  <a:pt x="27497" y="34430"/>
                  <a:pt x="30964" y="30964"/>
                </a:cubicBezTo>
                <a:cubicBezTo>
                  <a:pt x="36148" y="25769"/>
                  <a:pt x="37698" y="17971"/>
                  <a:pt x="34890" y="11193"/>
                </a:cubicBezTo>
                <a:cubicBezTo>
                  <a:pt x="32091" y="4415"/>
                  <a:pt x="25476" y="1"/>
                  <a:pt x="18145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g2e50f20c47b_0_293"/>
          <p:cNvSpPr/>
          <p:nvPr/>
        </p:nvSpPr>
        <p:spPr>
          <a:xfrm rot="-5400000">
            <a:off x="10898268" y="366"/>
            <a:ext cx="1294036" cy="1293371"/>
          </a:xfrm>
          <a:custGeom>
            <a:avLst/>
            <a:gdLst/>
            <a:ahLst/>
            <a:cxnLst/>
            <a:rect l="l" t="t" r="r" b="b"/>
            <a:pathLst>
              <a:path w="21420" h="21409" extrusionOk="0">
                <a:moveTo>
                  <a:pt x="21400" y="1"/>
                </a:moveTo>
                <a:cubicBezTo>
                  <a:pt x="9588" y="1"/>
                  <a:pt x="1" y="9584"/>
                  <a:pt x="1" y="21409"/>
                </a:cubicBezTo>
                <a:lnTo>
                  <a:pt x="21420" y="21409"/>
                </a:lnTo>
                <a:lnTo>
                  <a:pt x="21420" y="1"/>
                </a:lnTo>
                <a:cubicBezTo>
                  <a:pt x="21413" y="1"/>
                  <a:pt x="21406" y="1"/>
                  <a:pt x="2140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2e50f20c47b_0_293"/>
          <p:cNvSpPr/>
          <p:nvPr/>
        </p:nvSpPr>
        <p:spPr>
          <a:xfrm>
            <a:off x="5877100" y="317500"/>
            <a:ext cx="708182" cy="708182"/>
          </a:xfrm>
          <a:custGeom>
            <a:avLst/>
            <a:gdLst/>
            <a:ahLst/>
            <a:cxnLst/>
            <a:rect l="l" t="t" r="r" b="b"/>
            <a:pathLst>
              <a:path w="21246" h="21246" extrusionOk="0">
                <a:moveTo>
                  <a:pt x="0" y="0"/>
                </a:moveTo>
                <a:lnTo>
                  <a:pt x="0" y="21246"/>
                </a:lnTo>
                <a:cubicBezTo>
                  <a:pt x="11734" y="21246"/>
                  <a:pt x="21246" y="11734"/>
                  <a:pt x="2124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77" name="Google Shape;277;g2e50f20c47b_0_293"/>
          <p:cNvGrpSpPr/>
          <p:nvPr/>
        </p:nvGrpSpPr>
        <p:grpSpPr>
          <a:xfrm>
            <a:off x="6290386" y="-95"/>
            <a:ext cx="2072726" cy="1157875"/>
            <a:chOff x="2163150" y="2361075"/>
            <a:chExt cx="649900" cy="363050"/>
          </a:xfrm>
        </p:grpSpPr>
        <p:sp>
          <p:nvSpPr>
            <p:cNvPr id="278" name="Google Shape;278;g2e50f20c47b_0_293"/>
            <p:cNvSpPr/>
            <p:nvPr/>
          </p:nvSpPr>
          <p:spPr>
            <a:xfrm>
              <a:off x="2762600" y="236107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4" y="1600"/>
                    <a:pt x="1147" y="1600"/>
                  </a:cubicBezTo>
                  <a:cubicBezTo>
                    <a:pt x="969" y="1600"/>
                    <a:pt x="787" y="1534"/>
                    <a:pt x="641" y="1388"/>
                  </a:cubicBezTo>
                  <a:cubicBezTo>
                    <a:pt x="174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80"/>
                    <a:pt x="543" y="260"/>
                  </a:cubicBezTo>
                  <a:cubicBezTo>
                    <a:pt x="1" y="802"/>
                    <a:pt x="380" y="1735"/>
                    <a:pt x="1161" y="1735"/>
                  </a:cubicBezTo>
                  <a:cubicBezTo>
                    <a:pt x="1628" y="1735"/>
                    <a:pt x="2018" y="1344"/>
                    <a:pt x="2018" y="867"/>
                  </a:cubicBezTo>
                  <a:cubicBezTo>
                    <a:pt x="2018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g2e50f20c47b_0_293"/>
            <p:cNvSpPr/>
            <p:nvPr/>
          </p:nvSpPr>
          <p:spPr>
            <a:xfrm>
              <a:off x="2642775" y="236107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50" y="141"/>
                  </a:moveTo>
                  <a:cubicBezTo>
                    <a:pt x="1551" y="141"/>
                    <a:pt x="1887" y="466"/>
                    <a:pt x="1887" y="867"/>
                  </a:cubicBezTo>
                  <a:cubicBezTo>
                    <a:pt x="1880" y="1308"/>
                    <a:pt x="1518" y="1600"/>
                    <a:pt x="1145" y="1600"/>
                  </a:cubicBezTo>
                  <a:cubicBezTo>
                    <a:pt x="967" y="1600"/>
                    <a:pt x="787" y="1534"/>
                    <a:pt x="640" y="1388"/>
                  </a:cubicBezTo>
                  <a:cubicBezTo>
                    <a:pt x="174" y="921"/>
                    <a:pt x="499" y="141"/>
                    <a:pt x="1150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80" y="1735"/>
                    <a:pt x="1150" y="1735"/>
                  </a:cubicBezTo>
                  <a:cubicBezTo>
                    <a:pt x="1627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0" name="Google Shape;280;g2e50f20c47b_0_293"/>
            <p:cNvSpPr/>
            <p:nvPr/>
          </p:nvSpPr>
          <p:spPr>
            <a:xfrm>
              <a:off x="2522650" y="236107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3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6" y="1600"/>
                  </a:cubicBezTo>
                  <a:cubicBezTo>
                    <a:pt x="978" y="1600"/>
                    <a:pt x="798" y="1534"/>
                    <a:pt x="652" y="1388"/>
                  </a:cubicBezTo>
                  <a:cubicBezTo>
                    <a:pt x="185" y="921"/>
                    <a:pt x="511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80"/>
                    <a:pt x="554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g2e50f20c47b_0_293"/>
            <p:cNvSpPr/>
            <p:nvPr/>
          </p:nvSpPr>
          <p:spPr>
            <a:xfrm>
              <a:off x="2402825" y="236107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8" y="1600"/>
                    <a:pt x="1152" y="1600"/>
                  </a:cubicBezTo>
                  <a:cubicBezTo>
                    <a:pt x="973" y="1600"/>
                    <a:pt x="790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29" y="80"/>
                    <a:pt x="553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28" y="1344"/>
                    <a:pt x="2028" y="867"/>
                  </a:cubicBezTo>
                  <a:cubicBezTo>
                    <a:pt x="2028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g2e50f20c47b_0_293"/>
            <p:cNvSpPr/>
            <p:nvPr/>
          </p:nvSpPr>
          <p:spPr>
            <a:xfrm>
              <a:off x="2282975" y="236107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2" y="1600"/>
                  </a:cubicBezTo>
                  <a:cubicBezTo>
                    <a:pt x="973" y="1600"/>
                    <a:pt x="791" y="1534"/>
                    <a:pt x="641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57" y="0"/>
                  </a:moveTo>
                  <a:cubicBezTo>
                    <a:pt x="942" y="0"/>
                    <a:pt x="723" y="80"/>
                    <a:pt x="543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g2e50f20c47b_0_293"/>
            <p:cNvSpPr/>
            <p:nvPr/>
          </p:nvSpPr>
          <p:spPr>
            <a:xfrm>
              <a:off x="2163150" y="236107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3" y="1600"/>
                    <a:pt x="1147" y="1600"/>
                  </a:cubicBezTo>
                  <a:cubicBezTo>
                    <a:pt x="968" y="1600"/>
                    <a:pt x="787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g2e50f20c47b_0_293"/>
            <p:cNvSpPr/>
            <p:nvPr/>
          </p:nvSpPr>
          <p:spPr>
            <a:xfrm>
              <a:off x="2762600" y="246952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4" y="1600"/>
                    <a:pt x="1147" y="1600"/>
                  </a:cubicBezTo>
                  <a:cubicBezTo>
                    <a:pt x="969" y="1600"/>
                    <a:pt x="787" y="1534"/>
                    <a:pt x="641" y="1388"/>
                  </a:cubicBezTo>
                  <a:cubicBezTo>
                    <a:pt x="174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80"/>
                    <a:pt x="543" y="260"/>
                  </a:cubicBezTo>
                  <a:cubicBezTo>
                    <a:pt x="1" y="802"/>
                    <a:pt x="380" y="1735"/>
                    <a:pt x="1161" y="1735"/>
                  </a:cubicBezTo>
                  <a:cubicBezTo>
                    <a:pt x="1628" y="1735"/>
                    <a:pt x="2018" y="1344"/>
                    <a:pt x="2018" y="867"/>
                  </a:cubicBezTo>
                  <a:cubicBezTo>
                    <a:pt x="2018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g2e50f20c47b_0_293"/>
            <p:cNvSpPr/>
            <p:nvPr/>
          </p:nvSpPr>
          <p:spPr>
            <a:xfrm>
              <a:off x="2642775" y="246952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50" y="141"/>
                  </a:moveTo>
                  <a:cubicBezTo>
                    <a:pt x="1551" y="141"/>
                    <a:pt x="1876" y="466"/>
                    <a:pt x="1887" y="867"/>
                  </a:cubicBezTo>
                  <a:cubicBezTo>
                    <a:pt x="1880" y="1308"/>
                    <a:pt x="1518" y="1600"/>
                    <a:pt x="1145" y="1600"/>
                  </a:cubicBezTo>
                  <a:cubicBezTo>
                    <a:pt x="967" y="1600"/>
                    <a:pt x="787" y="1534"/>
                    <a:pt x="640" y="1388"/>
                  </a:cubicBezTo>
                  <a:cubicBezTo>
                    <a:pt x="174" y="921"/>
                    <a:pt x="499" y="141"/>
                    <a:pt x="1150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80" y="1735"/>
                    <a:pt x="1150" y="1735"/>
                  </a:cubicBezTo>
                  <a:cubicBezTo>
                    <a:pt x="1627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6" name="Google Shape;286;g2e50f20c47b_0_293"/>
            <p:cNvSpPr/>
            <p:nvPr/>
          </p:nvSpPr>
          <p:spPr>
            <a:xfrm>
              <a:off x="2522650" y="246952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3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6" y="1600"/>
                  </a:cubicBezTo>
                  <a:cubicBezTo>
                    <a:pt x="978" y="1600"/>
                    <a:pt x="798" y="1534"/>
                    <a:pt x="652" y="1388"/>
                  </a:cubicBezTo>
                  <a:cubicBezTo>
                    <a:pt x="185" y="921"/>
                    <a:pt x="511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80"/>
                    <a:pt x="554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7" name="Google Shape;287;g2e50f20c47b_0_293"/>
            <p:cNvSpPr/>
            <p:nvPr/>
          </p:nvSpPr>
          <p:spPr>
            <a:xfrm>
              <a:off x="2402825" y="246952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8" y="1600"/>
                    <a:pt x="1152" y="1600"/>
                  </a:cubicBezTo>
                  <a:cubicBezTo>
                    <a:pt x="973" y="1600"/>
                    <a:pt x="790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60" y="0"/>
                  </a:moveTo>
                  <a:cubicBezTo>
                    <a:pt x="947" y="0"/>
                    <a:pt x="729" y="80"/>
                    <a:pt x="553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28" y="1344"/>
                    <a:pt x="2028" y="867"/>
                  </a:cubicBezTo>
                  <a:cubicBezTo>
                    <a:pt x="2028" y="347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g2e50f20c47b_0_293"/>
            <p:cNvSpPr/>
            <p:nvPr/>
          </p:nvSpPr>
          <p:spPr>
            <a:xfrm>
              <a:off x="2282975" y="2469525"/>
              <a:ext cx="50725" cy="43375"/>
            </a:xfrm>
            <a:custGeom>
              <a:avLst/>
              <a:gdLst/>
              <a:ahLst/>
              <a:cxnLst/>
              <a:rect l="l" t="t" r="r" b="b"/>
              <a:pathLst>
                <a:path w="2029" h="1735" extrusionOk="0">
                  <a:moveTo>
                    <a:pt x="1161" y="141"/>
                  </a:moveTo>
                  <a:cubicBezTo>
                    <a:pt x="1562" y="141"/>
                    <a:pt x="1888" y="466"/>
                    <a:pt x="1888" y="867"/>
                  </a:cubicBezTo>
                  <a:cubicBezTo>
                    <a:pt x="1888" y="1308"/>
                    <a:pt x="1529" y="1600"/>
                    <a:pt x="1152" y="1600"/>
                  </a:cubicBezTo>
                  <a:cubicBezTo>
                    <a:pt x="973" y="1600"/>
                    <a:pt x="791" y="1534"/>
                    <a:pt x="641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57" y="0"/>
                  </a:moveTo>
                  <a:cubicBezTo>
                    <a:pt x="942" y="0"/>
                    <a:pt x="723" y="80"/>
                    <a:pt x="543" y="260"/>
                  </a:cubicBezTo>
                  <a:cubicBezTo>
                    <a:pt x="1" y="802"/>
                    <a:pt x="391" y="1735"/>
                    <a:pt x="1161" y="1735"/>
                  </a:cubicBezTo>
                  <a:cubicBezTo>
                    <a:pt x="1638" y="1735"/>
                    <a:pt x="2029" y="1344"/>
                    <a:pt x="2029" y="867"/>
                  </a:cubicBezTo>
                  <a:cubicBezTo>
                    <a:pt x="2029" y="347"/>
                    <a:pt x="1603" y="0"/>
                    <a:pt x="11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9" name="Google Shape;289;g2e50f20c47b_0_293"/>
            <p:cNvSpPr/>
            <p:nvPr/>
          </p:nvSpPr>
          <p:spPr>
            <a:xfrm>
              <a:off x="2163150" y="2469525"/>
              <a:ext cx="50450" cy="43375"/>
            </a:xfrm>
            <a:custGeom>
              <a:avLst/>
              <a:gdLst/>
              <a:ahLst/>
              <a:cxnLst/>
              <a:rect l="l" t="t" r="r" b="b"/>
              <a:pathLst>
                <a:path w="2018" h="1735" extrusionOk="0">
                  <a:moveTo>
                    <a:pt x="1161" y="141"/>
                  </a:moveTo>
                  <a:cubicBezTo>
                    <a:pt x="1562" y="141"/>
                    <a:pt x="1887" y="466"/>
                    <a:pt x="1887" y="867"/>
                  </a:cubicBezTo>
                  <a:cubicBezTo>
                    <a:pt x="1887" y="1308"/>
                    <a:pt x="1523" y="1600"/>
                    <a:pt x="1147" y="1600"/>
                  </a:cubicBezTo>
                  <a:cubicBezTo>
                    <a:pt x="968" y="1600"/>
                    <a:pt x="787" y="1534"/>
                    <a:pt x="640" y="1388"/>
                  </a:cubicBezTo>
                  <a:cubicBezTo>
                    <a:pt x="185" y="921"/>
                    <a:pt x="510" y="141"/>
                    <a:pt x="1161" y="141"/>
                  </a:cubicBezTo>
                  <a:close/>
                  <a:moveTo>
                    <a:pt x="1149" y="0"/>
                  </a:moveTo>
                  <a:cubicBezTo>
                    <a:pt x="936" y="0"/>
                    <a:pt x="718" y="80"/>
                    <a:pt x="542" y="260"/>
                  </a:cubicBezTo>
                  <a:cubicBezTo>
                    <a:pt x="0" y="802"/>
                    <a:pt x="391" y="1735"/>
                    <a:pt x="1161" y="1735"/>
                  </a:cubicBezTo>
                  <a:cubicBezTo>
                    <a:pt x="1638" y="1735"/>
                    <a:pt x="2017" y="1344"/>
                    <a:pt x="2017" y="867"/>
                  </a:cubicBezTo>
                  <a:cubicBezTo>
                    <a:pt x="2017" y="347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g2e50f20c47b_0_293"/>
            <p:cNvSpPr/>
            <p:nvPr/>
          </p:nvSpPr>
          <p:spPr>
            <a:xfrm>
              <a:off x="2762600" y="257240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4" y="1595"/>
                    <a:pt x="1147" y="1595"/>
                  </a:cubicBezTo>
                  <a:cubicBezTo>
                    <a:pt x="969" y="1595"/>
                    <a:pt x="787" y="1530"/>
                    <a:pt x="641" y="1383"/>
                  </a:cubicBezTo>
                  <a:cubicBezTo>
                    <a:pt x="174" y="917"/>
                    <a:pt x="510" y="136"/>
                    <a:pt x="1161" y="136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79"/>
                    <a:pt x="543" y="255"/>
                  </a:cubicBezTo>
                  <a:cubicBezTo>
                    <a:pt x="1" y="797"/>
                    <a:pt x="380" y="1730"/>
                    <a:pt x="1161" y="1730"/>
                  </a:cubicBezTo>
                  <a:cubicBezTo>
                    <a:pt x="1628" y="1730"/>
                    <a:pt x="2018" y="1340"/>
                    <a:pt x="2018" y="863"/>
                  </a:cubicBezTo>
                  <a:cubicBezTo>
                    <a:pt x="2018" y="342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g2e50f20c47b_0_293"/>
            <p:cNvSpPr/>
            <p:nvPr/>
          </p:nvSpPr>
          <p:spPr>
            <a:xfrm>
              <a:off x="2642775" y="257240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50" y="136"/>
                  </a:moveTo>
                  <a:cubicBezTo>
                    <a:pt x="1551" y="136"/>
                    <a:pt x="1887" y="461"/>
                    <a:pt x="1887" y="863"/>
                  </a:cubicBezTo>
                  <a:cubicBezTo>
                    <a:pt x="1880" y="1304"/>
                    <a:pt x="1518" y="1595"/>
                    <a:pt x="1145" y="1595"/>
                  </a:cubicBezTo>
                  <a:cubicBezTo>
                    <a:pt x="967" y="1595"/>
                    <a:pt x="787" y="1530"/>
                    <a:pt x="640" y="1383"/>
                  </a:cubicBezTo>
                  <a:cubicBezTo>
                    <a:pt x="174" y="917"/>
                    <a:pt x="499" y="136"/>
                    <a:pt x="1150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7"/>
                    <a:pt x="380" y="1730"/>
                    <a:pt x="1150" y="1730"/>
                  </a:cubicBezTo>
                  <a:cubicBezTo>
                    <a:pt x="1627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g2e50f20c47b_0_293"/>
            <p:cNvSpPr/>
            <p:nvPr/>
          </p:nvSpPr>
          <p:spPr>
            <a:xfrm>
              <a:off x="2522650" y="257240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3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6" y="1595"/>
                  </a:cubicBezTo>
                  <a:cubicBezTo>
                    <a:pt x="978" y="1595"/>
                    <a:pt x="798" y="1530"/>
                    <a:pt x="652" y="1383"/>
                  </a:cubicBezTo>
                  <a:cubicBezTo>
                    <a:pt x="185" y="928"/>
                    <a:pt x="511" y="136"/>
                    <a:pt x="1161" y="136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79"/>
                    <a:pt x="554" y="255"/>
                  </a:cubicBezTo>
                  <a:cubicBezTo>
                    <a:pt x="1" y="797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3" name="Google Shape;293;g2e50f20c47b_0_293"/>
            <p:cNvSpPr/>
            <p:nvPr/>
          </p:nvSpPr>
          <p:spPr>
            <a:xfrm>
              <a:off x="2402825" y="257240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8" y="1595"/>
                    <a:pt x="1152" y="1595"/>
                  </a:cubicBezTo>
                  <a:cubicBezTo>
                    <a:pt x="973" y="1595"/>
                    <a:pt x="790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9" y="0"/>
                  </a:moveTo>
                  <a:cubicBezTo>
                    <a:pt x="946" y="0"/>
                    <a:pt x="729" y="79"/>
                    <a:pt x="553" y="255"/>
                  </a:cubicBezTo>
                  <a:cubicBezTo>
                    <a:pt x="0" y="797"/>
                    <a:pt x="391" y="1730"/>
                    <a:pt x="1161" y="1730"/>
                  </a:cubicBezTo>
                  <a:cubicBezTo>
                    <a:pt x="1638" y="1730"/>
                    <a:pt x="2028" y="1340"/>
                    <a:pt x="2028" y="863"/>
                  </a:cubicBezTo>
                  <a:cubicBezTo>
                    <a:pt x="2028" y="342"/>
                    <a:pt x="1603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4" name="Google Shape;294;g2e50f20c47b_0_293"/>
            <p:cNvSpPr/>
            <p:nvPr/>
          </p:nvSpPr>
          <p:spPr>
            <a:xfrm>
              <a:off x="2282975" y="257240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2" y="1595"/>
                  </a:cubicBezTo>
                  <a:cubicBezTo>
                    <a:pt x="973" y="1595"/>
                    <a:pt x="791" y="1530"/>
                    <a:pt x="641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6" y="0"/>
                  </a:moveTo>
                  <a:cubicBezTo>
                    <a:pt x="942" y="0"/>
                    <a:pt x="722" y="79"/>
                    <a:pt x="543" y="255"/>
                  </a:cubicBezTo>
                  <a:cubicBezTo>
                    <a:pt x="1" y="797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5" name="Google Shape;295;g2e50f20c47b_0_293"/>
            <p:cNvSpPr/>
            <p:nvPr/>
          </p:nvSpPr>
          <p:spPr>
            <a:xfrm>
              <a:off x="2163150" y="257240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85" y="917"/>
                    <a:pt x="510" y="136"/>
                    <a:pt x="1161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7"/>
                    <a:pt x="391" y="1730"/>
                    <a:pt x="1161" y="1730"/>
                  </a:cubicBezTo>
                  <a:cubicBezTo>
                    <a:pt x="1638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6" name="Google Shape;296;g2e50f20c47b_0_293"/>
            <p:cNvSpPr/>
            <p:nvPr/>
          </p:nvSpPr>
          <p:spPr>
            <a:xfrm>
              <a:off x="2762600" y="268085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4" y="1595"/>
                    <a:pt x="1147" y="1595"/>
                  </a:cubicBezTo>
                  <a:cubicBezTo>
                    <a:pt x="969" y="1595"/>
                    <a:pt x="787" y="1530"/>
                    <a:pt x="641" y="1383"/>
                  </a:cubicBezTo>
                  <a:cubicBezTo>
                    <a:pt x="174" y="928"/>
                    <a:pt x="510" y="136"/>
                    <a:pt x="1161" y="136"/>
                  </a:cubicBezTo>
                  <a:close/>
                  <a:moveTo>
                    <a:pt x="1149" y="0"/>
                  </a:moveTo>
                  <a:cubicBezTo>
                    <a:pt x="936" y="0"/>
                    <a:pt x="719" y="79"/>
                    <a:pt x="543" y="255"/>
                  </a:cubicBezTo>
                  <a:cubicBezTo>
                    <a:pt x="1" y="798"/>
                    <a:pt x="380" y="1730"/>
                    <a:pt x="1161" y="1730"/>
                  </a:cubicBezTo>
                  <a:cubicBezTo>
                    <a:pt x="1628" y="1730"/>
                    <a:pt x="2018" y="1340"/>
                    <a:pt x="2018" y="863"/>
                  </a:cubicBezTo>
                  <a:cubicBezTo>
                    <a:pt x="2018" y="342"/>
                    <a:pt x="1592" y="0"/>
                    <a:pt x="11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g2e50f20c47b_0_293"/>
            <p:cNvSpPr/>
            <p:nvPr/>
          </p:nvSpPr>
          <p:spPr>
            <a:xfrm>
              <a:off x="2642775" y="268085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50" y="136"/>
                  </a:moveTo>
                  <a:cubicBezTo>
                    <a:pt x="1551" y="136"/>
                    <a:pt x="1876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74" y="928"/>
                    <a:pt x="499" y="136"/>
                    <a:pt x="1150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8"/>
                    <a:pt x="380" y="1730"/>
                    <a:pt x="1150" y="1730"/>
                  </a:cubicBezTo>
                  <a:cubicBezTo>
                    <a:pt x="1627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g2e50f20c47b_0_293"/>
            <p:cNvSpPr/>
            <p:nvPr/>
          </p:nvSpPr>
          <p:spPr>
            <a:xfrm>
              <a:off x="2522650" y="268085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3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6" y="1595"/>
                  </a:cubicBezTo>
                  <a:cubicBezTo>
                    <a:pt x="978" y="1595"/>
                    <a:pt x="798" y="1530"/>
                    <a:pt x="652" y="1383"/>
                  </a:cubicBezTo>
                  <a:cubicBezTo>
                    <a:pt x="185" y="928"/>
                    <a:pt x="511" y="136"/>
                    <a:pt x="1161" y="136"/>
                  </a:cubicBezTo>
                  <a:close/>
                  <a:moveTo>
                    <a:pt x="1160" y="0"/>
                  </a:moveTo>
                  <a:cubicBezTo>
                    <a:pt x="947" y="0"/>
                    <a:pt x="730" y="79"/>
                    <a:pt x="554" y="255"/>
                  </a:cubicBezTo>
                  <a:cubicBezTo>
                    <a:pt x="1" y="798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g2e50f20c47b_0_293"/>
            <p:cNvSpPr/>
            <p:nvPr/>
          </p:nvSpPr>
          <p:spPr>
            <a:xfrm>
              <a:off x="2402825" y="268085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8" y="1595"/>
                    <a:pt x="1152" y="1595"/>
                  </a:cubicBezTo>
                  <a:cubicBezTo>
                    <a:pt x="973" y="1595"/>
                    <a:pt x="790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9" y="0"/>
                  </a:moveTo>
                  <a:cubicBezTo>
                    <a:pt x="946" y="0"/>
                    <a:pt x="729" y="79"/>
                    <a:pt x="553" y="255"/>
                  </a:cubicBezTo>
                  <a:cubicBezTo>
                    <a:pt x="0" y="798"/>
                    <a:pt x="391" y="1730"/>
                    <a:pt x="1161" y="1730"/>
                  </a:cubicBezTo>
                  <a:cubicBezTo>
                    <a:pt x="1638" y="1730"/>
                    <a:pt x="2028" y="1340"/>
                    <a:pt x="2028" y="863"/>
                  </a:cubicBezTo>
                  <a:cubicBezTo>
                    <a:pt x="2028" y="342"/>
                    <a:pt x="1603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g2e50f20c47b_0_293"/>
            <p:cNvSpPr/>
            <p:nvPr/>
          </p:nvSpPr>
          <p:spPr>
            <a:xfrm>
              <a:off x="2282975" y="2680850"/>
              <a:ext cx="50725" cy="43275"/>
            </a:xfrm>
            <a:custGeom>
              <a:avLst/>
              <a:gdLst/>
              <a:ahLst/>
              <a:cxnLst/>
              <a:rect l="l" t="t" r="r" b="b"/>
              <a:pathLst>
                <a:path w="2029" h="1731" extrusionOk="0">
                  <a:moveTo>
                    <a:pt x="1161" y="136"/>
                  </a:moveTo>
                  <a:cubicBezTo>
                    <a:pt x="1562" y="136"/>
                    <a:pt x="1888" y="461"/>
                    <a:pt x="1888" y="863"/>
                  </a:cubicBezTo>
                  <a:cubicBezTo>
                    <a:pt x="1888" y="1304"/>
                    <a:pt x="1529" y="1595"/>
                    <a:pt x="1152" y="1595"/>
                  </a:cubicBezTo>
                  <a:cubicBezTo>
                    <a:pt x="973" y="1595"/>
                    <a:pt x="791" y="1530"/>
                    <a:pt x="641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56" y="0"/>
                  </a:moveTo>
                  <a:cubicBezTo>
                    <a:pt x="942" y="0"/>
                    <a:pt x="722" y="79"/>
                    <a:pt x="543" y="255"/>
                  </a:cubicBezTo>
                  <a:cubicBezTo>
                    <a:pt x="1" y="798"/>
                    <a:pt x="391" y="1730"/>
                    <a:pt x="1161" y="1730"/>
                  </a:cubicBezTo>
                  <a:cubicBezTo>
                    <a:pt x="1638" y="1730"/>
                    <a:pt x="2029" y="1340"/>
                    <a:pt x="2029" y="863"/>
                  </a:cubicBezTo>
                  <a:cubicBezTo>
                    <a:pt x="2029" y="342"/>
                    <a:pt x="1603" y="0"/>
                    <a:pt x="11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g2e50f20c47b_0_293"/>
            <p:cNvSpPr/>
            <p:nvPr/>
          </p:nvSpPr>
          <p:spPr>
            <a:xfrm>
              <a:off x="2163150" y="2680850"/>
              <a:ext cx="50450" cy="43275"/>
            </a:xfrm>
            <a:custGeom>
              <a:avLst/>
              <a:gdLst/>
              <a:ahLst/>
              <a:cxnLst/>
              <a:rect l="l" t="t" r="r" b="b"/>
              <a:pathLst>
                <a:path w="2018" h="1731" extrusionOk="0">
                  <a:moveTo>
                    <a:pt x="1161" y="136"/>
                  </a:moveTo>
                  <a:cubicBezTo>
                    <a:pt x="1562" y="136"/>
                    <a:pt x="1887" y="461"/>
                    <a:pt x="1887" y="863"/>
                  </a:cubicBezTo>
                  <a:cubicBezTo>
                    <a:pt x="1887" y="1304"/>
                    <a:pt x="1523" y="1595"/>
                    <a:pt x="1147" y="1595"/>
                  </a:cubicBezTo>
                  <a:cubicBezTo>
                    <a:pt x="968" y="1595"/>
                    <a:pt x="787" y="1530"/>
                    <a:pt x="640" y="1383"/>
                  </a:cubicBezTo>
                  <a:cubicBezTo>
                    <a:pt x="185" y="928"/>
                    <a:pt x="510" y="136"/>
                    <a:pt x="1161" y="136"/>
                  </a:cubicBezTo>
                  <a:close/>
                  <a:moveTo>
                    <a:pt x="1148" y="0"/>
                  </a:moveTo>
                  <a:cubicBezTo>
                    <a:pt x="935" y="0"/>
                    <a:pt x="718" y="79"/>
                    <a:pt x="542" y="255"/>
                  </a:cubicBezTo>
                  <a:cubicBezTo>
                    <a:pt x="0" y="798"/>
                    <a:pt x="391" y="1730"/>
                    <a:pt x="1161" y="1730"/>
                  </a:cubicBezTo>
                  <a:cubicBezTo>
                    <a:pt x="1638" y="1730"/>
                    <a:pt x="2017" y="1340"/>
                    <a:pt x="2017" y="863"/>
                  </a:cubicBezTo>
                  <a:cubicBezTo>
                    <a:pt x="2017" y="342"/>
                    <a:pt x="1592" y="0"/>
                    <a:pt x="11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endPara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2e50f20c47b_0_35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g2e50f20c47b_0_355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05" name="Google Shape;305;g2e50f20c47b_0_35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g2e50f20c47b_0_35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g2e50f20c47b_0_35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e50f20c47b_0_3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g2e50f20c47b_0_36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g2e50f20c47b_0_36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g2e50f20c47b_0_36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g2e50f20c47b_0_36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e50f20c47b_0_367"/>
          <p:cNvSpPr txBox="1">
            <a:spLocks noGrp="1"/>
          </p:cNvSpPr>
          <p:nvPr>
            <p:ph type="title"/>
          </p:nvPr>
        </p:nvSpPr>
        <p:spPr>
          <a:xfrm>
            <a:off x="831851" y="1709739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g2e50f20c47b_0_367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900"/>
              <a:buNone/>
              <a:defRPr sz="19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7" name="Google Shape;317;g2e50f20c47b_0_36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g2e50f20c47b_0_36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g2e50f20c47b_0_36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2e50f20c47b_0_3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g2e50f20c47b_0_37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3" name="Google Shape;323;g2e50f20c47b_0_37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24" name="Google Shape;324;g2e50f20c47b_0_37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g2e50f20c47b_0_37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g2e50f20c47b_0_37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e50f20c47b_0_38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g2e50f20c47b_0_38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6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0" name="Google Shape;330;g2e50f20c47b_0_38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600" cy="3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1" name="Google Shape;331;g2e50f20c47b_0_38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 sz="19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2" name="Google Shape;332;g2e50f20c47b_0_38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33" name="Google Shape;333;g2e50f20c47b_0_38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g2e50f20c47b_0_38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g2e50f20c47b_0_38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e50f20c47b_0_38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g2e50f20c47b_0_38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g2e50f20c47b_0_38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g2e50f20c47b_0_38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g2e50f20c47b_0_39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g2e50f20c47b_0_39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g2e50f20c47b_0_39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g2c04953ba07_0_35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g2c04953ba07_0_35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g2c04953ba07_0_3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g2c04953ba07_0_3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g2c04953ba07_0_3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2e50f20c47b_0_39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4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g2e50f20c47b_0_39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48" name="Google Shape;348;g2e50f20c47b_0_39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4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49" name="Google Shape;349;g2e50f20c47b_0_39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g2e50f20c47b_0_39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g2e50f20c47b_0_39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e50f20c47b_0_40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400" cy="16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g2e50f20c47b_0_40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5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355" name="Google Shape;355;g2e50f20c47b_0_40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4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356" name="Google Shape;356;g2e50f20c47b_0_40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g2e50f20c47b_0_40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g2e50f20c47b_0_40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2e50f20c47b_0_4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g2e50f20c47b_0_412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2" name="Google Shape;362;g2e50f20c47b_0_41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g2e50f20c47b_0_41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g2e50f20c47b_0_41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e50f20c47b_0_418"/>
          <p:cNvSpPr txBox="1">
            <a:spLocks noGrp="1"/>
          </p:cNvSpPr>
          <p:nvPr>
            <p:ph type="title"/>
          </p:nvPr>
        </p:nvSpPr>
        <p:spPr>
          <a:xfrm rot="5400000">
            <a:off x="7133400" y="1956624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g2e50f20c47b_0_418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6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9250" algn="l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1pPr>
            <a:lvl2pPr marL="914400" lvl="1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2pPr>
            <a:lvl3pPr marL="1371600" lvl="2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3pPr>
            <a:lvl4pPr marL="1828800" lvl="3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4pPr>
            <a:lvl5pPr marL="2286000" lvl="4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5pPr>
            <a:lvl6pPr marL="2743200" lvl="5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6pPr>
            <a:lvl7pPr marL="3200400" lvl="6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7pPr>
            <a:lvl8pPr marL="3657600" lvl="7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8pPr>
            <a:lvl9pPr marL="4114800" lvl="8" indent="-3492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g2e50f20c47b_0_4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g2e50f20c47b_0_4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g2e50f20c47b_0_4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Lámina interior_op1">
  <p:cSld name="3_Lámina interior_op1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2e50f20c47b_0_424"/>
          <p:cNvSpPr txBox="1">
            <a:spLocks noGrp="1"/>
          </p:cNvSpPr>
          <p:nvPr>
            <p:ph type="body" idx="1"/>
          </p:nvPr>
        </p:nvSpPr>
        <p:spPr>
          <a:xfrm>
            <a:off x="831850" y="623078"/>
            <a:ext cx="10515600" cy="51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B4581"/>
              </a:buClr>
              <a:buSzPts val="4000"/>
              <a:buNone/>
              <a:defRPr sz="4000" b="1" i="0">
                <a:solidFill>
                  <a:srgbClr val="0B458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3" name="Google Shape;373;g2e50f20c47b_0_424"/>
          <p:cNvSpPr txBox="1">
            <a:spLocks noGrp="1"/>
          </p:cNvSpPr>
          <p:nvPr>
            <p:ph type="body" idx="2"/>
          </p:nvPr>
        </p:nvSpPr>
        <p:spPr>
          <a:xfrm>
            <a:off x="3821113" y="1991656"/>
            <a:ext cx="7569300" cy="3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4581"/>
              </a:buClr>
              <a:buSzPts val="2000"/>
              <a:buNone/>
              <a:defRPr sz="2000">
                <a:solidFill>
                  <a:srgbClr val="0C4581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2c04953ba07_0_3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g2c04953ba07_0_37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g2c04953ba07_0_3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g2c04953ba07_0_3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g2c04953ba07_0_3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g2c04953ba07_0_37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g2c04953ba07_0_37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" name="Google Shape;36;g2c04953ba07_0_37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g2c04953ba07_0_37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8" name="Google Shape;38;g2c04953ba07_0_37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g2c04953ba07_0_3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g2c04953ba07_0_3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g2c04953ba07_0_3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g2c04953ba07_0_36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g2c04953ba07_0_36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5" name="Google Shape;45;g2c04953ba07_0_36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g2c04953ba07_0_3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g2c04953ba07_0_3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g2c04953ba07_0_3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g2c04953ba07_0_38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g2c04953ba07_0_38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g2c04953ba07_0_3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g2c04953ba07_0_3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g2c04953ba07_0_3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2c04953ba07_0_3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g2c04953ba07_0_39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g2c04953ba07_0_39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g2c04953ba07_0_3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g2c04953ba07_0_3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g2c04953ba07_0_3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c04953ba07_0_39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g2c04953ba07_0_3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g2c04953ba07_0_3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g2c04953ba07_0_3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c04953ba07_0_3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g2c04953ba07_0_3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g2c04953ba07_0_3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g2c04953ba07_0_3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g2c04953ba07_0_3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>
            <a:alphaModFix/>
          </a:blip>
          <a:stretch>
            <a:fillRect/>
          </a:stretch>
        </a:blip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d9cd420e46_13_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Verdana"/>
              <a:buNone/>
              <a:defRPr sz="4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g2d9cd420e46_13_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d9cd420e46_16_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Verdana"/>
              <a:buNone/>
              <a:defRPr sz="4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8" name="Google Shape;198;g2d9cd420e46_16_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e50f20c47b_0_2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g2e50f20c47b_0_2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925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5" name="Google Shape;205;g2e50f20c47b_0_25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6" name="Google Shape;206;g2e50f20c47b_0_25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  <a:defRPr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7" name="Google Shape;207;g2e50f20c47b_0_25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CL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9.png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jpg"/><Relationship Id="rId11" Type="http://schemas.microsoft.com/office/2007/relationships/diagramDrawing" Target="../diagrams/drawing1.xml"/><Relationship Id="rId5" Type="http://schemas.openxmlformats.org/officeDocument/2006/relationships/image" Target="../media/image10.jpg"/><Relationship Id="rId10" Type="http://schemas.openxmlformats.org/officeDocument/2006/relationships/diagramColors" Target="../diagrams/colors1.xml"/><Relationship Id="rId4" Type="http://schemas.openxmlformats.org/officeDocument/2006/relationships/image" Target="../media/image7.png"/><Relationship Id="rId9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png"/><Relationship Id="rId5" Type="http://schemas.openxmlformats.org/officeDocument/2006/relationships/image" Target="../media/image10.jp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jpg"/><Relationship Id="rId5" Type="http://schemas.openxmlformats.org/officeDocument/2006/relationships/image" Target="../media/image10.jp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jpg"/><Relationship Id="rId5" Type="http://schemas.openxmlformats.org/officeDocument/2006/relationships/image" Target="../media/image10.jp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0.jp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0.jp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2c6a80eac8f_0_255"/>
          <p:cNvSpPr txBox="1">
            <a:spLocks noGrp="1"/>
          </p:cNvSpPr>
          <p:nvPr>
            <p:ph type="title"/>
          </p:nvPr>
        </p:nvSpPr>
        <p:spPr>
          <a:xfrm>
            <a:off x="221525" y="2168769"/>
            <a:ext cx="11731500" cy="7527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r>
              <a:rPr lang="es-ES" sz="4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Aulas Abiertas</a:t>
            </a:r>
            <a:endParaRPr sz="48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79" name="Google Shape;379;g2c6a80eac8f_0_255"/>
          <p:cNvSpPr/>
          <p:nvPr/>
        </p:nvSpPr>
        <p:spPr>
          <a:xfrm>
            <a:off x="2468336" y="3082328"/>
            <a:ext cx="7255327" cy="1237199"/>
          </a:xfrm>
          <a:prstGeom prst="roundRect">
            <a:avLst>
              <a:gd name="adj" fmla="val 50000"/>
            </a:avLst>
          </a:prstGeom>
          <a:solidFill>
            <a:srgbClr val="E8486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</a:pPr>
            <a:r>
              <a:rPr lang="es-ES" sz="24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</a:t>
            </a:r>
            <a:r>
              <a:rPr lang="es-CL" sz="24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iversificación de espacios de </a:t>
            </a:r>
            <a:r>
              <a:rPr lang="es-CL" sz="24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Aprendizaje al interior del Establecimiento en talleres JEC</a:t>
            </a:r>
            <a:endParaRPr sz="24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80" name="Google Shape;380;g2c6a80eac8f_0_255"/>
          <p:cNvPicPr preferRelativeResize="0"/>
          <p:nvPr/>
        </p:nvPicPr>
        <p:blipFill rotWithShape="1">
          <a:blip r:embed="rId4">
            <a:alphaModFix/>
          </a:blip>
          <a:srcRect t="-5102" b="-5102"/>
          <a:stretch/>
        </p:blipFill>
        <p:spPr>
          <a:xfrm>
            <a:off x="5468678" y="4922252"/>
            <a:ext cx="1237200" cy="123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g2c6a80eac8f_0_255"/>
          <p:cNvPicPr preferRelativeResize="0"/>
          <p:nvPr/>
        </p:nvPicPr>
        <p:blipFill rotWithShape="1">
          <a:blip r:embed="rId5">
            <a:alphaModFix/>
          </a:blip>
          <a:srcRect l="2207" r="3460"/>
          <a:stretch/>
        </p:blipFill>
        <p:spPr>
          <a:xfrm>
            <a:off x="5221675" y="714500"/>
            <a:ext cx="1731200" cy="985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da17201527_1_22"/>
          <p:cNvSpPr/>
          <p:nvPr/>
        </p:nvSpPr>
        <p:spPr>
          <a:xfrm>
            <a:off x="847350" y="392850"/>
            <a:ext cx="10497300" cy="6072300"/>
          </a:xfrm>
          <a:prstGeom prst="roundRect">
            <a:avLst>
              <a:gd name="adj" fmla="val 42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89998" marR="0" lvl="0" indent="8572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92" name="Google Shape;492;g2da17201527_1_22"/>
          <p:cNvSpPr txBox="1"/>
          <p:nvPr/>
        </p:nvSpPr>
        <p:spPr>
          <a:xfrm>
            <a:off x="2316640" y="4509065"/>
            <a:ext cx="410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s-ES" sz="1800" dirty="0">
                <a:solidFill>
                  <a:srgbClr val="0B4581"/>
                </a:solidFill>
                <a:highlight>
                  <a:srgbClr val="F9F9F9"/>
                </a:highlight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lang="es-CL" sz="1800" dirty="0">
                <a:solidFill>
                  <a:srgbClr val="0B4581"/>
                </a:solidFill>
                <a:highlight>
                  <a:srgbClr val="F9F9F9"/>
                </a:highlight>
                <a:latin typeface="Montserrat"/>
                <a:ea typeface="Montserrat"/>
                <a:cs typeface="Montserrat"/>
                <a:sym typeface="Montserrat"/>
              </a:rPr>
              <a:t>---</a:t>
            </a:r>
            <a:endParaRPr sz="1800" b="0" i="0" u="none" strike="noStrike" cap="none" dirty="0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3" name="Google Shape;493;g2da17201527_1_22"/>
          <p:cNvSpPr txBox="1"/>
          <p:nvPr/>
        </p:nvSpPr>
        <p:spPr>
          <a:xfrm>
            <a:off x="2283076" y="3413095"/>
            <a:ext cx="3632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s-ES" sz="1800" dirty="0">
                <a:solidFill>
                  <a:srgbClr val="0B4581"/>
                </a:solidFill>
                <a:highlight>
                  <a:srgbClr val="F9F9F9"/>
                </a:highlight>
                <a:latin typeface="Montserrat"/>
                <a:ea typeface="Montserrat"/>
                <a:cs typeface="Montserrat"/>
                <a:sym typeface="Montserrat"/>
              </a:rPr>
              <a:t>l</a:t>
            </a:r>
            <a:r>
              <a:rPr lang="es-CL" sz="1800" dirty="0">
                <a:solidFill>
                  <a:srgbClr val="0B4581"/>
                </a:solidFill>
                <a:highlight>
                  <a:srgbClr val="F9F9F9"/>
                </a:highlight>
                <a:latin typeface="Montserrat"/>
                <a:ea typeface="Montserrat"/>
                <a:cs typeface="Montserrat"/>
                <a:sym typeface="Montserrat"/>
              </a:rPr>
              <a:t>aura.ríos@slepvalparaiso.cl</a:t>
            </a:r>
            <a:endParaRPr sz="1800" b="0" i="0" u="none" strike="noStrike" cap="none" dirty="0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4" name="Google Shape;494;g2da17201527_1_22"/>
          <p:cNvSpPr txBox="1"/>
          <p:nvPr/>
        </p:nvSpPr>
        <p:spPr>
          <a:xfrm>
            <a:off x="2242957" y="2883933"/>
            <a:ext cx="3015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s-CL" sz="1800" b="0" i="0" u="none" strike="noStrike" cap="none" dirty="0">
                <a:solidFill>
                  <a:srgbClr val="152F74"/>
                </a:solidFill>
                <a:latin typeface="Montserrat"/>
                <a:ea typeface="Montserrat"/>
                <a:cs typeface="Montserrat"/>
                <a:sym typeface="Montserrat"/>
              </a:rPr>
              <a:t>032 2135102</a:t>
            </a:r>
            <a:endParaRPr sz="1800" b="0" i="0" u="none" strike="noStrike" cap="none" dirty="0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5" name="Google Shape;495;g2da17201527_1_22"/>
          <p:cNvSpPr txBox="1"/>
          <p:nvPr/>
        </p:nvSpPr>
        <p:spPr>
          <a:xfrm>
            <a:off x="2316651" y="2317125"/>
            <a:ext cx="3599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s-CL" sz="1800" b="0" i="0" u="none" strike="noStrike" cap="none" dirty="0">
                <a:solidFill>
                  <a:srgbClr val="0B4581"/>
                </a:solidFill>
                <a:highlight>
                  <a:srgbClr val="F9F9F9"/>
                </a:highlight>
                <a:latin typeface="Montserrat"/>
                <a:ea typeface="Montserrat"/>
                <a:cs typeface="Montserrat"/>
                <a:sym typeface="Montserrat"/>
              </a:rPr>
              <a:t>Laura Ríos Rojas</a:t>
            </a:r>
            <a:endParaRPr sz="1800" b="0" i="0" u="none" strike="noStrike" cap="none" dirty="0">
              <a:solidFill>
                <a:srgbClr val="0B458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496" name="Google Shape;496;g2da17201527_1_22"/>
          <p:cNvCxnSpPr/>
          <p:nvPr/>
        </p:nvCxnSpPr>
        <p:spPr>
          <a:xfrm>
            <a:off x="6315900" y="2318463"/>
            <a:ext cx="0" cy="2712000"/>
          </a:xfrm>
          <a:prstGeom prst="straightConnector1">
            <a:avLst/>
          </a:prstGeom>
          <a:noFill/>
          <a:ln w="19050" cap="flat" cmpd="sng">
            <a:solidFill>
              <a:srgbClr val="A4C2F4"/>
            </a:solidFill>
            <a:prstDash val="dash"/>
            <a:round/>
            <a:headEnd type="none" w="sm" len="sm"/>
            <a:tailEnd type="none" w="sm" len="sm"/>
          </a:ln>
        </p:spPr>
      </p:cxnSp>
      <p:sp>
        <p:nvSpPr>
          <p:cNvPr id="497" name="Google Shape;497;g2da17201527_1_22"/>
          <p:cNvSpPr/>
          <p:nvPr/>
        </p:nvSpPr>
        <p:spPr>
          <a:xfrm>
            <a:off x="2817800" y="977350"/>
            <a:ext cx="6972000" cy="538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-CL"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Datos de contacto del establecimiento</a:t>
            </a:r>
            <a:endParaRPr sz="2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01" name="Google Shape;501;g2da17201527_1_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15753" y="3425548"/>
            <a:ext cx="427203" cy="423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g2da17201527_1_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15750" y="2318683"/>
            <a:ext cx="427203" cy="423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g2da17201527_1_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15759" y="2902744"/>
            <a:ext cx="427203" cy="423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g2da17201527_1_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16251" y="4487190"/>
            <a:ext cx="426207" cy="486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g2da17201527_1_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16254" y="3948334"/>
            <a:ext cx="426207" cy="486985"/>
          </a:xfrm>
          <a:prstGeom prst="rect">
            <a:avLst/>
          </a:prstGeom>
          <a:noFill/>
          <a:ln>
            <a:noFill/>
          </a:ln>
        </p:spPr>
      </p:pic>
      <p:sp>
        <p:nvSpPr>
          <p:cNvPr id="506" name="Google Shape;506;g2da17201527_1_22"/>
          <p:cNvSpPr txBox="1"/>
          <p:nvPr/>
        </p:nvSpPr>
        <p:spPr>
          <a:xfrm>
            <a:off x="2283070" y="4001220"/>
            <a:ext cx="4104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None/>
            </a:pPr>
            <a:r>
              <a:rPr lang="es-CL" sz="1800" dirty="0">
                <a:solidFill>
                  <a:srgbClr val="0B4581"/>
                </a:solidFill>
                <a:highlight>
                  <a:srgbClr val="F9F9F9"/>
                </a:highlight>
                <a:latin typeface="Montserrat"/>
                <a:ea typeface="Montserrat"/>
                <a:cs typeface="Montserrat"/>
                <a:sym typeface="Montserrat"/>
              </a:rPr>
              <a:t>@e</a:t>
            </a:r>
            <a:r>
              <a:rPr lang="es-CL" sz="1800" b="0" i="0" u="none" strike="noStrike" cap="none" dirty="0">
                <a:solidFill>
                  <a:srgbClr val="0B4581"/>
                </a:solidFill>
                <a:highlight>
                  <a:srgbClr val="F9F9F9"/>
                </a:highlight>
                <a:latin typeface="Montserrat"/>
                <a:ea typeface="Montserrat"/>
                <a:cs typeface="Montserrat"/>
                <a:sym typeface="Montserrat"/>
              </a:rPr>
              <a:t>scuelai.lagunaverde</a:t>
            </a:r>
            <a:endParaRPr sz="1800" b="0" i="0" u="none" strike="noStrike" cap="none" dirty="0">
              <a:solidFill>
                <a:srgbClr val="152F74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07" name="Google Shape;507;g2da17201527_1_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372300" y="257575"/>
            <a:ext cx="555550" cy="56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47EFA4D-F3D6-9057-C882-05141B6CCAB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87494" y="2317125"/>
            <a:ext cx="2853459" cy="2851231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" name="Google Shape;512;g273a1be0553_0_2"/>
          <p:cNvPicPr preferRelativeResize="0"/>
          <p:nvPr/>
        </p:nvPicPr>
        <p:blipFill rotWithShape="1">
          <a:blip r:embed="rId4">
            <a:alphaModFix/>
          </a:blip>
          <a:srcRect l="2207" r="3460"/>
          <a:stretch/>
        </p:blipFill>
        <p:spPr>
          <a:xfrm>
            <a:off x="4726413" y="1090225"/>
            <a:ext cx="2739174" cy="155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g273a1be0553_0_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40213" y="3918647"/>
            <a:ext cx="611280" cy="698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g273a1be0553_0_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990345" y="3923203"/>
            <a:ext cx="611280" cy="698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g273a1be0553_0_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290199" y="3918649"/>
            <a:ext cx="611300" cy="69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g273a1be0553_0_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527360" y="3918645"/>
            <a:ext cx="611280" cy="698607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g273a1be0553_0_2"/>
          <p:cNvSpPr txBox="1">
            <a:spLocks noGrp="1"/>
          </p:cNvSpPr>
          <p:nvPr>
            <p:ph type="title"/>
          </p:nvPr>
        </p:nvSpPr>
        <p:spPr>
          <a:xfrm>
            <a:off x="1087000" y="4571525"/>
            <a:ext cx="25440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r>
              <a:rPr lang="es-CL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centrodeinnovacionmineduc</a:t>
            </a:r>
            <a:endParaRPr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8" name="Google Shape;518;g273a1be0553_0_2"/>
          <p:cNvSpPr txBox="1">
            <a:spLocks noGrp="1"/>
          </p:cNvSpPr>
          <p:nvPr>
            <p:ph type="title"/>
          </p:nvPr>
        </p:nvSpPr>
        <p:spPr>
          <a:xfrm>
            <a:off x="3861000" y="4571525"/>
            <a:ext cx="14697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r>
              <a:rPr lang="es-CL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InnovaMineduc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9" name="Google Shape;519;g273a1be0553_0_2"/>
          <p:cNvSpPr txBox="1">
            <a:spLocks noGrp="1"/>
          </p:cNvSpPr>
          <p:nvPr>
            <p:ph type="title"/>
          </p:nvPr>
        </p:nvSpPr>
        <p:spPr>
          <a:xfrm>
            <a:off x="5673850" y="4571525"/>
            <a:ext cx="25440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r>
              <a:rPr lang="es-CL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CentrodeInnovacionMineduc</a:t>
            </a:r>
            <a:endParaRPr sz="120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0" name="Google Shape;520;g273a1be0553_0_2"/>
          <p:cNvSpPr txBox="1">
            <a:spLocks noGrp="1"/>
          </p:cNvSpPr>
          <p:nvPr>
            <p:ph type="title"/>
          </p:nvPr>
        </p:nvSpPr>
        <p:spPr>
          <a:xfrm>
            <a:off x="8561000" y="4571525"/>
            <a:ext cx="2544000" cy="48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Verdana"/>
              <a:buNone/>
            </a:pPr>
            <a:r>
              <a:rPr lang="es-CL" sz="12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CentrodeInnovacionMineduc</a:t>
            </a:r>
            <a:endParaRPr sz="1000" b="0">
              <a:solidFill>
                <a:srgbClr val="F1F1F1"/>
              </a:solidFill>
              <a:highlight>
                <a:srgbClr val="282828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21" name="Google Shape;521;g273a1be0553_0_2"/>
          <p:cNvSpPr txBox="1"/>
          <p:nvPr/>
        </p:nvSpPr>
        <p:spPr>
          <a:xfrm>
            <a:off x="2857500" y="3213075"/>
            <a:ext cx="67362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Te invitamos a ser parte de nuestras Redes Sociales:</a:t>
            </a:r>
            <a:endParaRPr sz="1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2" name="Google Shape;522;g273a1be0553_0_2"/>
          <p:cNvSpPr txBox="1"/>
          <p:nvPr/>
        </p:nvSpPr>
        <p:spPr>
          <a:xfrm>
            <a:off x="3009900" y="5217150"/>
            <a:ext cx="6736200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CL" sz="16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Visítanos en nuestro Sitio Web</a:t>
            </a:r>
            <a:endParaRPr sz="16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2d9cd420e46_16_29"/>
          <p:cNvSpPr/>
          <p:nvPr/>
        </p:nvSpPr>
        <p:spPr>
          <a:xfrm>
            <a:off x="847350" y="392850"/>
            <a:ext cx="10497300" cy="6072300"/>
          </a:xfrm>
          <a:prstGeom prst="roundRect">
            <a:avLst>
              <a:gd name="adj" fmla="val 42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89998" marR="0" lvl="0" indent="8572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87" name="Google Shape;387;g2d9cd420e46_16_29"/>
          <p:cNvSpPr/>
          <p:nvPr/>
        </p:nvSpPr>
        <p:spPr>
          <a:xfrm>
            <a:off x="5739725" y="1222525"/>
            <a:ext cx="4989000" cy="538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-CL"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Caracterización</a:t>
            </a:r>
            <a:endParaRPr sz="2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9" name="Google Shape;389;g2d9cd420e46_16_29"/>
          <p:cNvSpPr txBox="1"/>
          <p:nvPr/>
        </p:nvSpPr>
        <p:spPr>
          <a:xfrm>
            <a:off x="1142074" y="3545250"/>
            <a:ext cx="7018946" cy="254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es-CL" sz="1800" b="1" i="0" u="none" strike="noStrike" cap="none" dirty="0">
                <a:solidFill>
                  <a:srgbClr val="0C4581"/>
                </a:solidFill>
                <a:latin typeface="Montserrat"/>
                <a:ea typeface="Montserrat"/>
                <a:cs typeface="Montserrat"/>
                <a:sym typeface="Montserrat"/>
              </a:rPr>
              <a:t>🏫 Establecimiento: </a:t>
            </a:r>
            <a:r>
              <a:rPr lang="es-CL" sz="1800" b="1" i="0" u="none" strike="noStrike" cap="none" dirty="0">
                <a:solidFill>
                  <a:srgbClr val="0B4581"/>
                </a:solidFill>
                <a:highlight>
                  <a:srgbClr val="F9F9F9"/>
                </a:highlight>
                <a:latin typeface="Montserrat"/>
                <a:ea typeface="Montserrat"/>
                <a:cs typeface="Montserrat"/>
                <a:sym typeface="Montserrat"/>
              </a:rPr>
              <a:t>Escuela Intercultural</a:t>
            </a:r>
            <a:r>
              <a:rPr lang="es-CL" sz="1800" b="1" dirty="0">
                <a:solidFill>
                  <a:srgbClr val="0B4581"/>
                </a:solidFill>
                <a:highlight>
                  <a:srgbClr val="F9F9F9"/>
                </a:highlight>
                <a:latin typeface="Montserrat"/>
                <a:ea typeface="Montserrat"/>
                <a:cs typeface="Montserrat"/>
                <a:sym typeface="Montserrat"/>
              </a:rPr>
              <a:t> Laguna Verde</a:t>
            </a:r>
            <a:endParaRPr sz="1800" b="0" i="0" u="none" strike="noStrike" cap="none" dirty="0">
              <a:solidFill>
                <a:srgbClr val="0B4581"/>
              </a:solidFill>
              <a:highlight>
                <a:srgbClr val="F9F9F9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es-CL" sz="1800" b="1" i="0" u="none" strike="noStrike" cap="none" dirty="0">
                <a:solidFill>
                  <a:srgbClr val="0C4581"/>
                </a:solidFill>
                <a:latin typeface="Montserrat"/>
                <a:ea typeface="Montserrat"/>
                <a:cs typeface="Montserrat"/>
                <a:sym typeface="Montserrat"/>
              </a:rPr>
              <a:t>📍 Comuna: </a:t>
            </a:r>
            <a:r>
              <a:rPr lang="es-ES" sz="1800" dirty="0">
                <a:solidFill>
                  <a:srgbClr val="0C4581"/>
                </a:solidFill>
                <a:latin typeface="Montserrat"/>
                <a:ea typeface="Montserrat"/>
                <a:cs typeface="Montserrat"/>
                <a:sym typeface="Montserrat"/>
              </a:rPr>
              <a:t>Valparaíso</a:t>
            </a:r>
            <a:endParaRPr sz="1800" b="0" i="0" u="none" strike="noStrike" cap="none" dirty="0">
              <a:solidFill>
                <a:srgbClr val="0C458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rPr lang="es-CL" sz="1800" b="1" i="0" u="none" strike="noStrike" cap="none" dirty="0">
                <a:solidFill>
                  <a:srgbClr val="0C4581"/>
                </a:solidFill>
                <a:latin typeface="Montserrat"/>
                <a:ea typeface="Montserrat"/>
                <a:cs typeface="Montserrat"/>
                <a:sym typeface="Montserrat"/>
              </a:rPr>
              <a:t>👥 Matrícula:</a:t>
            </a:r>
            <a:r>
              <a:rPr lang="es-CL" sz="1800" b="0" i="0" u="none" strike="noStrike" cap="none" dirty="0">
                <a:solidFill>
                  <a:srgbClr val="0C4581"/>
                </a:solidFill>
                <a:latin typeface="Montserrat"/>
                <a:ea typeface="Montserrat"/>
                <a:cs typeface="Montserrat"/>
                <a:sym typeface="Montserrat"/>
              </a:rPr>
              <a:t>  251 estudiantes</a:t>
            </a:r>
            <a:endParaRPr sz="1800" b="0" i="0" u="none" strike="noStrike" cap="none" dirty="0">
              <a:solidFill>
                <a:srgbClr val="0B4581"/>
              </a:solidFill>
              <a:highlight>
                <a:srgbClr val="F9F9F9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90" name="Google Shape;390;g2d9cd420e46_16_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54275" y="5131775"/>
            <a:ext cx="5197350" cy="90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g2d9cd420e46_16_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372300" y="257575"/>
            <a:ext cx="555550" cy="56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F109E28-5132-D0DC-BFF1-7E9E5C750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0130" y="699000"/>
            <a:ext cx="4549140" cy="2540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2d9cd420e46_16_14"/>
          <p:cNvSpPr/>
          <p:nvPr/>
        </p:nvSpPr>
        <p:spPr>
          <a:xfrm>
            <a:off x="2260800" y="756575"/>
            <a:ext cx="7670400" cy="834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s-CL" sz="2600" b="1">
                <a:solidFill>
                  <a:srgbClr val="0B4581"/>
                </a:solidFill>
                <a:highlight>
                  <a:srgbClr val="F9F9F9"/>
                </a:highlight>
                <a:latin typeface="Montserrat"/>
                <a:ea typeface="Montserrat"/>
                <a:cs typeface="Montserrat"/>
                <a:sym typeface="Montserrat"/>
              </a:rPr>
              <a:t>¿Cuál es la necesidad que busca resolver?</a:t>
            </a:r>
            <a:endParaRPr sz="2600" b="1" i="0" u="none" strike="noStrike" cap="none">
              <a:solidFill>
                <a:srgbClr val="0B458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9" name="Google Shape;399;g2d9cd420e46_16_14"/>
          <p:cNvSpPr txBox="1"/>
          <p:nvPr/>
        </p:nvSpPr>
        <p:spPr>
          <a:xfrm>
            <a:off x="2756125" y="5016500"/>
            <a:ext cx="2970900" cy="78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s-CL" sz="17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Escuela como centro de desarrollo integral</a:t>
            </a:r>
            <a:endParaRPr sz="24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0" name="Google Shape;400;g2d9cd420e46_16_14"/>
          <p:cNvSpPr/>
          <p:nvPr/>
        </p:nvSpPr>
        <p:spPr>
          <a:xfrm>
            <a:off x="7754069" y="4525538"/>
            <a:ext cx="412200" cy="412200"/>
          </a:xfrm>
          <a:prstGeom prst="ellipse">
            <a:avLst/>
          </a:prstGeom>
          <a:solidFill>
            <a:srgbClr val="FE9E0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L" sz="21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endParaRPr sz="21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1" name="Google Shape;401;g2d9cd420e46_16_14"/>
          <p:cNvSpPr/>
          <p:nvPr/>
        </p:nvSpPr>
        <p:spPr>
          <a:xfrm>
            <a:off x="4035474" y="4498038"/>
            <a:ext cx="412200" cy="412200"/>
          </a:xfrm>
          <a:prstGeom prst="ellipse">
            <a:avLst/>
          </a:prstGeom>
          <a:solidFill>
            <a:srgbClr val="FF990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L" sz="21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endParaRPr sz="21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2" name="Google Shape;402;g2d9cd420e46_16_14"/>
          <p:cNvSpPr txBox="1"/>
          <p:nvPr/>
        </p:nvSpPr>
        <p:spPr>
          <a:xfrm>
            <a:off x="6474725" y="5016500"/>
            <a:ext cx="2970900" cy="7863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s-CL" sz="17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Vinculación con el territorio</a:t>
            </a:r>
            <a:endParaRPr sz="24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06" name="Google Shape;406;g2d9cd420e46_16_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72300" y="257575"/>
            <a:ext cx="555550" cy="56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947728D-311D-5593-719A-C8F01756D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82" y="5152552"/>
            <a:ext cx="1321526" cy="132049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A0C7470-CCBB-45C0-0850-0A03686F9E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9170" y="1583714"/>
            <a:ext cx="2724807" cy="28012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E3E1DA8-5356-DF0E-E52A-2E3FD4AA23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88025" y="1596437"/>
            <a:ext cx="2690365" cy="28615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2d9cd420e46_16_62"/>
          <p:cNvSpPr/>
          <p:nvPr/>
        </p:nvSpPr>
        <p:spPr>
          <a:xfrm>
            <a:off x="2260800" y="756575"/>
            <a:ext cx="7670400" cy="8340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None/>
            </a:pPr>
            <a:r>
              <a:rPr lang="es-CL" sz="2600" b="1">
                <a:solidFill>
                  <a:srgbClr val="0B4581"/>
                </a:solidFill>
                <a:highlight>
                  <a:srgbClr val="F9F9F9"/>
                </a:highlight>
                <a:latin typeface="Montserrat"/>
                <a:ea typeface="Montserrat"/>
                <a:cs typeface="Montserrat"/>
                <a:sym typeface="Montserrat"/>
              </a:rPr>
              <a:t>¿Cuál es la innovación educativa implementada? </a:t>
            </a:r>
            <a:endParaRPr sz="2600" b="1" i="0" u="none" strike="noStrike" cap="none">
              <a:solidFill>
                <a:srgbClr val="0B458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7" name="Google Shape;417;g2d9cd420e46_16_6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72300" y="257575"/>
            <a:ext cx="555550" cy="56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D28B888-F673-98F4-1A8E-E1A45CD389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82" y="5152552"/>
            <a:ext cx="1321526" cy="132049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852ED63-CD87-0815-C2C0-3E0DBDC92A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29536" y="1765290"/>
            <a:ext cx="3725375" cy="37159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873DCD68-9B9F-87CA-38F1-E2075500E71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2688009"/>
              </p:ext>
            </p:extLst>
          </p:nvPr>
        </p:nvGraphicFramePr>
        <p:xfrm>
          <a:off x="4505569" y="1553667"/>
          <a:ext cx="6643077" cy="4547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d9cd420e46_16_76"/>
          <p:cNvSpPr/>
          <p:nvPr/>
        </p:nvSpPr>
        <p:spPr>
          <a:xfrm>
            <a:off x="2577300" y="672300"/>
            <a:ext cx="7141132" cy="7347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-CL" sz="2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¿Quiénes participan en el proyecto?</a:t>
            </a:r>
            <a:endParaRPr sz="2800" b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8" name="Google Shape;428;g2d9cd420e46_16_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72300" y="257575"/>
            <a:ext cx="555550" cy="56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FE2F372-9370-DE7A-EDE0-6104098EED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82" y="5152552"/>
            <a:ext cx="1321526" cy="132049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E74948B-0487-701C-6E24-9DEA40D44DE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6667"/>
          <a:stretch/>
        </p:blipFill>
        <p:spPr>
          <a:xfrm>
            <a:off x="5892864" y="3208702"/>
            <a:ext cx="5479436" cy="3148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Puede ser una imagen de 3 personas, personas sonriendo y texto">
            <a:extLst>
              <a:ext uri="{FF2B5EF4-FFF2-40B4-BE49-F238E27FC236}">
                <a16:creationId xmlns:a16="http://schemas.microsoft.com/office/drawing/2014/main" id="{D350E1A6-3439-3952-9467-2645A2FBD3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6" t="16833" r="5219" b="18167"/>
          <a:stretch/>
        </p:blipFill>
        <p:spPr bwMode="auto">
          <a:xfrm>
            <a:off x="734702" y="1634489"/>
            <a:ext cx="5826118" cy="3148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d9cd420e46_16_100"/>
          <p:cNvSpPr/>
          <p:nvPr/>
        </p:nvSpPr>
        <p:spPr>
          <a:xfrm>
            <a:off x="847350" y="392850"/>
            <a:ext cx="10497300" cy="6072300"/>
          </a:xfrm>
          <a:prstGeom prst="roundRect">
            <a:avLst>
              <a:gd name="adj" fmla="val 42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89998" marR="0" lvl="0" indent="8572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35" name="Google Shape;435;g2d9cd420e46_16_100"/>
          <p:cNvSpPr txBox="1"/>
          <p:nvPr/>
        </p:nvSpPr>
        <p:spPr>
          <a:xfrm>
            <a:off x="5891725" y="1841075"/>
            <a:ext cx="4889100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200" dirty="0">
                <a:solidFill>
                  <a:srgbClr val="0B458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</a:t>
            </a:r>
            <a:r>
              <a:rPr lang="es-CL" sz="1200" dirty="0">
                <a:solidFill>
                  <a:srgbClr val="0B458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lección de talleres de acuerdo a sus gustos e intereses, por alguno de los sellos educativos del establecimiento. Desarrollo del conocimiento de sí mismos, para la toma responsable de decisiones.</a:t>
            </a:r>
            <a:endParaRPr sz="1500" b="0" i="0" u="none" strike="noStrike" cap="none" dirty="0">
              <a:solidFill>
                <a:srgbClr val="0B458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36" name="Google Shape;436;g2d9cd420e46_16_100"/>
          <p:cNvSpPr/>
          <p:nvPr/>
        </p:nvSpPr>
        <p:spPr>
          <a:xfrm>
            <a:off x="5570575" y="1913521"/>
            <a:ext cx="255600" cy="2556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L"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es-CL"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14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7" name="Google Shape;437;g2d9cd420e46_16_100"/>
          <p:cNvSpPr/>
          <p:nvPr/>
        </p:nvSpPr>
        <p:spPr>
          <a:xfrm>
            <a:off x="5592425" y="2947146"/>
            <a:ext cx="255600" cy="255600"/>
          </a:xfrm>
          <a:prstGeom prst="ellipse">
            <a:avLst/>
          </a:prstGeom>
          <a:solidFill>
            <a:srgbClr val="E8486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L"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2</a:t>
            </a:r>
            <a:r>
              <a:rPr lang="es-CL"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14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8" name="Google Shape;438;g2d9cd420e46_16_100"/>
          <p:cNvSpPr/>
          <p:nvPr/>
        </p:nvSpPr>
        <p:spPr>
          <a:xfrm>
            <a:off x="5592425" y="4009921"/>
            <a:ext cx="255600" cy="255600"/>
          </a:xfrm>
          <a:prstGeom prst="ellipse">
            <a:avLst/>
          </a:prstGeom>
          <a:solidFill>
            <a:srgbClr val="56B69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CL" sz="13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3</a:t>
            </a:r>
            <a:r>
              <a:rPr lang="es-CL" sz="1400" b="1" i="0" u="none" strike="noStrike" cap="non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</a:t>
            </a:r>
            <a:endParaRPr sz="1400" b="1" i="0" u="none" strike="noStrike" cap="non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39" name="Google Shape;439;g2d9cd420e46_16_100"/>
          <p:cNvSpPr/>
          <p:nvPr/>
        </p:nvSpPr>
        <p:spPr>
          <a:xfrm>
            <a:off x="1246075" y="719500"/>
            <a:ext cx="9219300" cy="538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-CL"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¿Cuál es el rol de las y los estudiantes en el proyecto? </a:t>
            </a:r>
            <a:endParaRPr sz="2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0" name="Google Shape;440;g2d9cd420e46_16_100"/>
          <p:cNvSpPr txBox="1"/>
          <p:nvPr/>
        </p:nvSpPr>
        <p:spPr>
          <a:xfrm>
            <a:off x="5891725" y="2881492"/>
            <a:ext cx="4889100" cy="1034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sz="1200" dirty="0">
                <a:solidFill>
                  <a:srgbClr val="0B4581"/>
                </a:solidFill>
                <a:highlight>
                  <a:srgbClr val="F9F9F9"/>
                </a:highlight>
                <a:latin typeface="Montserrat Medium"/>
                <a:ea typeface="Montserrat Medium"/>
                <a:cs typeface="Montserrat Medium"/>
                <a:sym typeface="Montserrat Medium"/>
              </a:rPr>
              <a:t>Participación activa, asistencia constante, vinculación con el entorno. Apropiación de espacios, al interior del establecimiento que favorezcan el sentido de pertenencia con el establecimiento.</a:t>
            </a:r>
            <a:endParaRPr sz="1500" b="0" i="0" u="none" strike="noStrike" cap="none" dirty="0">
              <a:solidFill>
                <a:srgbClr val="0B458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41" name="Google Shape;441;g2d9cd420e46_16_100"/>
          <p:cNvSpPr txBox="1"/>
          <p:nvPr/>
        </p:nvSpPr>
        <p:spPr>
          <a:xfrm>
            <a:off x="5891725" y="3955142"/>
            <a:ext cx="4889100" cy="82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CL" sz="1200" b="0" i="0" u="none" strike="noStrike" cap="none" dirty="0">
                <a:solidFill>
                  <a:srgbClr val="0B458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Adquisición de nuevos conocimientos y desarrollo de habilidades que favorezcan una comprensión profunda, alcanzando los objetivos propuestos para cada taller.</a:t>
            </a:r>
            <a:endParaRPr sz="1500" b="0" i="0" u="none" strike="noStrike" cap="none" dirty="0">
              <a:solidFill>
                <a:srgbClr val="0B458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42" name="Google Shape;442;g2d9cd420e46_16_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72300" y="257575"/>
            <a:ext cx="555550" cy="56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C3DC244-24BC-DBFE-1BF4-D3C151037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82" y="5152552"/>
            <a:ext cx="1321526" cy="132049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CB327816-3402-CE6B-2094-DEF719472A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8075" y="2008475"/>
            <a:ext cx="3691200" cy="276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2d9cd420e46_18_87"/>
          <p:cNvSpPr/>
          <p:nvPr/>
        </p:nvSpPr>
        <p:spPr>
          <a:xfrm>
            <a:off x="847350" y="392850"/>
            <a:ext cx="10497300" cy="6072300"/>
          </a:xfrm>
          <a:prstGeom prst="roundRect">
            <a:avLst>
              <a:gd name="adj" fmla="val 42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89998" marR="0" lvl="0" indent="8572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450" name="Google Shape;450;g2d9cd420e46_18_87"/>
          <p:cNvSpPr/>
          <p:nvPr/>
        </p:nvSpPr>
        <p:spPr>
          <a:xfrm>
            <a:off x="1246075" y="719500"/>
            <a:ext cx="9219300" cy="6687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-CL" sz="21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¿Cuáles fueron los principales desafíos que se presentaron en las diversas etapas del proyecto? </a:t>
            </a:r>
            <a:endParaRPr sz="2100" b="1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1" name="Google Shape;451;g2d9cd420e46_18_87"/>
          <p:cNvSpPr/>
          <p:nvPr/>
        </p:nvSpPr>
        <p:spPr>
          <a:xfrm>
            <a:off x="1086925" y="5302275"/>
            <a:ext cx="4625100" cy="411300"/>
          </a:xfrm>
          <a:prstGeom prst="roundRect">
            <a:avLst>
              <a:gd name="adj" fmla="val 50000"/>
            </a:avLst>
          </a:prstGeom>
          <a:solidFill>
            <a:srgbClr val="56B69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-CL" sz="18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Adquisición de insumos materiales</a:t>
            </a:r>
            <a:endParaRPr sz="18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52" name="Google Shape;452;g2d9cd420e46_18_87"/>
          <p:cNvSpPr/>
          <p:nvPr/>
        </p:nvSpPr>
        <p:spPr>
          <a:xfrm>
            <a:off x="6096000" y="5320353"/>
            <a:ext cx="4408200" cy="411300"/>
          </a:xfrm>
          <a:prstGeom prst="roundRect">
            <a:avLst>
              <a:gd name="adj" fmla="val 50000"/>
            </a:avLst>
          </a:prstGeom>
          <a:solidFill>
            <a:srgbClr val="FE9E02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-CL" sz="1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Resistencia Sostenedor</a:t>
            </a:r>
            <a:endParaRPr sz="1800" b="1" i="0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3" name="Google Shape;453;g2d9cd420e46_18_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72300" y="257575"/>
            <a:ext cx="555550" cy="56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B4812AD5-FFE1-4F73-57E8-3C56066CA9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82" y="5713574"/>
            <a:ext cx="760065" cy="75947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1993111-89C0-5BB7-4920-D242481608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7975" y="1861456"/>
            <a:ext cx="3968580" cy="297643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700F6A41-52E8-FF17-B1D4-7D9EAE3F1C2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37500" r="9250"/>
          <a:stretch/>
        </p:blipFill>
        <p:spPr>
          <a:xfrm>
            <a:off x="5981241" y="1861456"/>
            <a:ext cx="4818723" cy="2985641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d9cd420e46_18_110"/>
          <p:cNvSpPr/>
          <p:nvPr/>
        </p:nvSpPr>
        <p:spPr>
          <a:xfrm>
            <a:off x="847350" y="392850"/>
            <a:ext cx="10497300" cy="6072300"/>
          </a:xfrm>
          <a:prstGeom prst="roundRect">
            <a:avLst>
              <a:gd name="adj" fmla="val 42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89999" marR="0" lvl="0" indent="8572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endParaRPr sz="2400" b="0" i="0" u="none" strike="noStrike" cap="non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459" name="Google Shape;459;g2d9cd420e46_18_110"/>
          <p:cNvGrpSpPr/>
          <p:nvPr/>
        </p:nvGrpSpPr>
        <p:grpSpPr>
          <a:xfrm>
            <a:off x="1185556" y="1605675"/>
            <a:ext cx="2350232" cy="4503900"/>
            <a:chOff x="1078250" y="1605674"/>
            <a:chExt cx="2294700" cy="4503900"/>
          </a:xfrm>
        </p:grpSpPr>
        <p:sp>
          <p:nvSpPr>
            <p:cNvPr id="460" name="Google Shape;460;g2d9cd420e46_18_110"/>
            <p:cNvSpPr/>
            <p:nvPr/>
          </p:nvSpPr>
          <p:spPr>
            <a:xfrm>
              <a:off x="1078250" y="1605674"/>
              <a:ext cx="2294700" cy="4503900"/>
            </a:xfrm>
            <a:prstGeom prst="roundRect">
              <a:avLst>
                <a:gd name="adj" fmla="val 12542"/>
              </a:avLst>
            </a:prstGeom>
            <a:noFill/>
            <a:ln w="19050" cap="flat" cmpd="sng">
              <a:solidFill>
                <a:srgbClr val="0B458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1" name="Google Shape;461;g2d9cd420e46_18_110"/>
            <p:cNvSpPr txBox="1"/>
            <p:nvPr/>
          </p:nvSpPr>
          <p:spPr>
            <a:xfrm>
              <a:off x="1257526" y="2380675"/>
              <a:ext cx="1947600" cy="36532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L" dirty="0">
                  <a:solidFill>
                    <a:srgbClr val="0B4581"/>
                  </a:solidFill>
                  <a:highlight>
                    <a:srgbClr val="F9F9F9"/>
                  </a:highlight>
                  <a:latin typeface="Montserrat"/>
                  <a:ea typeface="Montserrat Medium"/>
                  <a:cs typeface="Montserrat Medium"/>
                  <a:sym typeface="Montserrat"/>
                </a:rPr>
                <a:t>Los y las estudiantes desarrollan un alto compromiso con sus actividades académicas, reflejado en las bajas tasas de repitencia, la constante asistencia a clases y los resultados en pruebas estandarizadas.</a:t>
              </a:r>
            </a:p>
          </p:txBody>
        </p:sp>
        <p:sp>
          <p:nvSpPr>
            <p:cNvPr id="462" name="Google Shape;462;g2d9cd420e46_18_110"/>
            <p:cNvSpPr/>
            <p:nvPr/>
          </p:nvSpPr>
          <p:spPr>
            <a:xfrm>
              <a:off x="1140900" y="1704075"/>
              <a:ext cx="2162400" cy="482700"/>
            </a:xfrm>
            <a:prstGeom prst="roundRect">
              <a:avLst>
                <a:gd name="adj" fmla="val 50000"/>
              </a:avLst>
            </a:prstGeom>
            <a:solidFill>
              <a:srgbClr val="56B69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L" sz="1600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Compromiso Escolar</a:t>
              </a:r>
              <a:endParaRPr sz="7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463" name="Google Shape;463;g2d9cd420e46_18_110"/>
          <p:cNvSpPr/>
          <p:nvPr/>
        </p:nvSpPr>
        <p:spPr>
          <a:xfrm>
            <a:off x="1246075" y="719500"/>
            <a:ext cx="9219300" cy="5385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-CL"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¿Cuáles han sido los resultados? </a:t>
            </a:r>
            <a:endParaRPr sz="24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64" name="Google Shape;464;g2d9cd420e46_18_110"/>
          <p:cNvGrpSpPr/>
          <p:nvPr/>
        </p:nvGrpSpPr>
        <p:grpSpPr>
          <a:xfrm>
            <a:off x="3674397" y="1605675"/>
            <a:ext cx="2350232" cy="4503900"/>
            <a:chOff x="1078250" y="1605674"/>
            <a:chExt cx="2294700" cy="4503900"/>
          </a:xfrm>
        </p:grpSpPr>
        <p:sp>
          <p:nvSpPr>
            <p:cNvPr id="465" name="Google Shape;465;g2d9cd420e46_18_110"/>
            <p:cNvSpPr/>
            <p:nvPr/>
          </p:nvSpPr>
          <p:spPr>
            <a:xfrm>
              <a:off x="1078250" y="1605674"/>
              <a:ext cx="2294700" cy="4503900"/>
            </a:xfrm>
            <a:prstGeom prst="roundRect">
              <a:avLst>
                <a:gd name="adj" fmla="val 12542"/>
              </a:avLst>
            </a:prstGeom>
            <a:noFill/>
            <a:ln w="19050" cap="flat" cmpd="sng">
              <a:solidFill>
                <a:srgbClr val="0B458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g2d9cd420e46_18_110"/>
            <p:cNvSpPr txBox="1"/>
            <p:nvPr/>
          </p:nvSpPr>
          <p:spPr>
            <a:xfrm>
              <a:off x="1246075" y="2380675"/>
              <a:ext cx="1947600" cy="24144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L" sz="1400" b="0" i="0" u="none" strike="noStrike" cap="none" dirty="0">
                  <a:solidFill>
                    <a:srgbClr val="0B4581"/>
                  </a:solidFill>
                  <a:highlight>
                    <a:srgbClr val="F9F9F9"/>
                  </a:highlight>
                  <a:latin typeface="Montserrat"/>
                  <a:ea typeface="Montserrat"/>
                  <a:cs typeface="Montserrat"/>
                  <a:sym typeface="Montserrat"/>
                </a:rPr>
                <a:t>Los y las estudiantes se sienten seguros en el espacio en que se encuentran, generando autonomía en sus quehaceres escolares.</a:t>
              </a:r>
              <a:endParaRPr sz="1400" b="0" i="0" u="none" strike="noStrike" cap="none" dirty="0">
                <a:solidFill>
                  <a:srgbClr val="0B458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467" name="Google Shape;467;g2d9cd420e46_18_110"/>
            <p:cNvSpPr/>
            <p:nvPr/>
          </p:nvSpPr>
          <p:spPr>
            <a:xfrm>
              <a:off x="1140900" y="1704075"/>
              <a:ext cx="2162400" cy="482700"/>
            </a:xfrm>
            <a:prstGeom prst="roundRect">
              <a:avLst>
                <a:gd name="adj" fmla="val 50000"/>
              </a:avLst>
            </a:prstGeom>
            <a:solidFill>
              <a:srgbClr val="E84538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L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Pertenencia e Identidad</a:t>
              </a:r>
              <a:endParaRPr sz="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68" name="Google Shape;468;g2d9cd420e46_18_110"/>
          <p:cNvGrpSpPr/>
          <p:nvPr/>
        </p:nvGrpSpPr>
        <p:grpSpPr>
          <a:xfrm>
            <a:off x="6163230" y="1605675"/>
            <a:ext cx="2350232" cy="4503900"/>
            <a:chOff x="989425" y="1605674"/>
            <a:chExt cx="2294700" cy="4503900"/>
          </a:xfrm>
        </p:grpSpPr>
        <p:sp>
          <p:nvSpPr>
            <p:cNvPr id="469" name="Google Shape;469;g2d9cd420e46_18_110"/>
            <p:cNvSpPr/>
            <p:nvPr/>
          </p:nvSpPr>
          <p:spPr>
            <a:xfrm>
              <a:off x="989425" y="1605674"/>
              <a:ext cx="2294700" cy="4503900"/>
            </a:xfrm>
            <a:prstGeom prst="roundRect">
              <a:avLst>
                <a:gd name="adj" fmla="val 12542"/>
              </a:avLst>
            </a:prstGeom>
            <a:noFill/>
            <a:ln w="19050" cap="flat" cmpd="sng">
              <a:solidFill>
                <a:srgbClr val="0B458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0" name="Google Shape;470;g2d9cd420e46_18_110"/>
            <p:cNvSpPr txBox="1"/>
            <p:nvPr/>
          </p:nvSpPr>
          <p:spPr>
            <a:xfrm>
              <a:off x="1172554" y="2380675"/>
              <a:ext cx="1947600" cy="36532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L" sz="1400" b="0" i="0" u="none" strike="noStrike" cap="none" dirty="0">
                  <a:solidFill>
                    <a:srgbClr val="0B4581"/>
                  </a:solidFill>
                  <a:highlight>
                    <a:srgbClr val="F9F9F9"/>
                  </a:highlight>
                  <a:latin typeface="Montserrat"/>
                  <a:ea typeface="Montserrat"/>
                  <a:cs typeface="Montserrat"/>
                  <a:sym typeface="Montserrat"/>
                </a:rPr>
                <a:t>Los y las estudiantes comparten con compañeros de distintos cursos bajo un mismo objetivo, lo que implica mantener buenas relaciones interpersonales y desarrollar valores como el respeto, la tolerancia y la solidaridad.</a:t>
              </a:r>
              <a:endParaRPr sz="1400" b="0" i="0" u="none" strike="noStrike" cap="none" dirty="0">
                <a:solidFill>
                  <a:srgbClr val="0B458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471" name="Google Shape;471;g2d9cd420e46_18_110"/>
            <p:cNvSpPr/>
            <p:nvPr/>
          </p:nvSpPr>
          <p:spPr>
            <a:xfrm>
              <a:off x="1065158" y="1704075"/>
              <a:ext cx="2162400" cy="482700"/>
            </a:xfrm>
            <a:prstGeom prst="roundRect">
              <a:avLst>
                <a:gd name="adj" fmla="val 50000"/>
              </a:avLst>
            </a:prstGeom>
            <a:solidFill>
              <a:srgbClr val="FE9E02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L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Convivencia </a:t>
              </a: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L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Escolar</a:t>
              </a:r>
              <a:endParaRPr sz="600"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472" name="Google Shape;472;g2d9cd420e46_18_110"/>
          <p:cNvGrpSpPr/>
          <p:nvPr/>
        </p:nvGrpSpPr>
        <p:grpSpPr>
          <a:xfrm>
            <a:off x="8656212" y="1605675"/>
            <a:ext cx="2350232" cy="4503900"/>
            <a:chOff x="1078250" y="1605674"/>
            <a:chExt cx="2294700" cy="4503900"/>
          </a:xfrm>
        </p:grpSpPr>
        <p:sp>
          <p:nvSpPr>
            <p:cNvPr id="473" name="Google Shape;473;g2d9cd420e46_18_110"/>
            <p:cNvSpPr/>
            <p:nvPr/>
          </p:nvSpPr>
          <p:spPr>
            <a:xfrm>
              <a:off x="1078250" y="1605674"/>
              <a:ext cx="2294700" cy="4503900"/>
            </a:xfrm>
            <a:prstGeom prst="roundRect">
              <a:avLst>
                <a:gd name="adj" fmla="val 12542"/>
              </a:avLst>
            </a:prstGeom>
            <a:noFill/>
            <a:ln w="19050" cap="flat" cmpd="sng">
              <a:solidFill>
                <a:srgbClr val="0B458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endPara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4" name="Google Shape;474;g2d9cd420e46_18_110"/>
            <p:cNvSpPr txBox="1"/>
            <p:nvPr/>
          </p:nvSpPr>
          <p:spPr>
            <a:xfrm>
              <a:off x="1246075" y="2380675"/>
              <a:ext cx="1947600" cy="34055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L" sz="1400" b="0" i="0" u="none" strike="noStrike" cap="none" dirty="0">
                  <a:solidFill>
                    <a:srgbClr val="0B4581"/>
                  </a:solidFill>
                  <a:highlight>
                    <a:srgbClr val="F9F9F9"/>
                  </a:highlight>
                  <a:latin typeface="Montserrat"/>
                  <a:ea typeface="Montserrat"/>
                  <a:cs typeface="Montserrat"/>
                  <a:sym typeface="Montserrat"/>
                </a:rPr>
                <a:t>Los talleres que se imparten están en constante evaluación y los y las trabajadoras reflexionan sobre este quehacer pedagógico.</a:t>
              </a: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L" dirty="0">
                  <a:solidFill>
                    <a:srgbClr val="0B4581"/>
                  </a:solidFill>
                  <a:highlight>
                    <a:srgbClr val="F9F9F9"/>
                  </a:highlight>
                  <a:latin typeface="Montserrat"/>
                  <a:ea typeface="Montserrat Medium"/>
                  <a:cs typeface="Montserrat Medium"/>
                  <a:sym typeface="Montserrat"/>
                </a:rPr>
                <a:t>Se mantiene una buena valoración por parte de la comunidad educativa.</a:t>
              </a:r>
              <a:endParaRPr sz="1400" b="0" i="0" u="none" strike="noStrike" cap="none" dirty="0">
                <a:solidFill>
                  <a:srgbClr val="0B4581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475" name="Google Shape;475;g2d9cd420e46_18_110"/>
            <p:cNvSpPr/>
            <p:nvPr/>
          </p:nvSpPr>
          <p:spPr>
            <a:xfrm>
              <a:off x="1140900" y="1704075"/>
              <a:ext cx="2162400" cy="482700"/>
            </a:xfrm>
            <a:prstGeom prst="roundRect">
              <a:avLst>
                <a:gd name="adj" fmla="val 50000"/>
              </a:avLst>
            </a:prstGeom>
            <a:solidFill>
              <a:srgbClr val="8E7CC3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L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Consolidación </a:t>
              </a:r>
            </a:p>
            <a:p>
              <a:pPr marL="0" marR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es-CL" b="1" i="0" u="none" strike="noStrike" cap="none" dirty="0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PEI</a:t>
              </a:r>
              <a:endParaRPr b="1" i="0" u="none" strike="noStrike" cap="none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476" name="Google Shape;476;g2d9cd420e46_18_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72300" y="257575"/>
            <a:ext cx="555550" cy="56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61AA29AC-0B35-EE38-2ACE-41E4FFE7C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587" y="5318494"/>
            <a:ext cx="1321526" cy="1320494"/>
          </a:xfrm>
          <a:prstGeom prst="rect">
            <a:avLst/>
          </a:prstGeom>
          <a:effectLst>
            <a:softEdge rad="3175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da17201527_1_0"/>
          <p:cNvSpPr/>
          <p:nvPr/>
        </p:nvSpPr>
        <p:spPr>
          <a:xfrm>
            <a:off x="1246075" y="719500"/>
            <a:ext cx="9219300" cy="7308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None/>
            </a:pPr>
            <a:r>
              <a:rPr lang="es-CL" sz="2400" b="1">
                <a:solidFill>
                  <a:srgbClr val="0B4581"/>
                </a:solidFill>
                <a:latin typeface="Montserrat"/>
                <a:ea typeface="Montserrat"/>
                <a:cs typeface="Montserrat"/>
                <a:sym typeface="Montserrat"/>
              </a:rPr>
              <a:t>¿Cuáles son las proyecciones o próximos pasos? </a:t>
            </a:r>
            <a:endParaRPr sz="2400" b="1">
              <a:solidFill>
                <a:srgbClr val="0B458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86" name="Google Shape;486;g2da17201527_1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72300" y="257575"/>
            <a:ext cx="555550" cy="56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D09EAF0-BAB3-E166-F92A-B0B7B0B5C4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82" y="5152552"/>
            <a:ext cx="1321526" cy="1320494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3074" name="Picture 2" descr="No hay ninguna descripción de la foto disponible.">
            <a:extLst>
              <a:ext uri="{FF2B5EF4-FFF2-40B4-BE49-F238E27FC236}">
                <a16:creationId xmlns:a16="http://schemas.microsoft.com/office/drawing/2014/main" id="{FAAB0BCF-20BF-3BC2-85A0-A3847E265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626870"/>
            <a:ext cx="4648200" cy="4648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395</Words>
  <Application>Microsoft Office PowerPoint</Application>
  <PresentationFormat>Panorámica</PresentationFormat>
  <Paragraphs>52</Paragraphs>
  <Slides>11</Slides>
  <Notes>11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4</vt:i4>
      </vt:variant>
      <vt:variant>
        <vt:lpstr>Títulos de diapositiva</vt:lpstr>
      </vt:variant>
      <vt:variant>
        <vt:i4>11</vt:i4>
      </vt:variant>
    </vt:vector>
  </HeadingPairs>
  <TitlesOfParts>
    <vt:vector size="21" baseType="lpstr">
      <vt:lpstr>Calibri</vt:lpstr>
      <vt:lpstr>Montserrat</vt:lpstr>
      <vt:lpstr>Roboto</vt:lpstr>
      <vt:lpstr>Verdana</vt:lpstr>
      <vt:lpstr>Arial</vt:lpstr>
      <vt:lpstr>Montserrat Medium</vt:lpstr>
      <vt:lpstr>Tema de Office</vt:lpstr>
      <vt:lpstr>4_Tema de Office</vt:lpstr>
      <vt:lpstr>4_Tema de Office</vt:lpstr>
      <vt:lpstr>Tema de Office</vt:lpstr>
      <vt:lpstr>Aulas Abiertas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centrodeinnovacionmineduc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Nombre iniciativa</dc:title>
  <dc:creator>Guillermo Andres De Armas Gonzalez</dc:creator>
  <cp:lastModifiedBy>Denisse Joselyne Gallardo Farias</cp:lastModifiedBy>
  <cp:revision>18</cp:revision>
  <dcterms:created xsi:type="dcterms:W3CDTF">2022-07-08T01:50:03Z</dcterms:created>
  <dcterms:modified xsi:type="dcterms:W3CDTF">2024-09-25T15:48:36Z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0x01010037381947F2F66F4A9A3C09815912B4D4</vt:lpwstr>
  </property>
</Properties>
</file>