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  <p:sldMasterId id="2147483668" r:id="rId3"/>
    <p:sldMasterId id="2147483670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5" r:id="rId15"/>
    <p:sldId id="266" r:id="rId16"/>
  </p:sldIdLst>
  <p:sldSz cx="12192000" cy="6858000"/>
  <p:notesSz cx="6858000" cy="9144000"/>
  <p:embeddedFontLst>
    <p:embeddedFont>
      <p:font typeface="Montserrat Light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 Medium" panose="020B0604020202020204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  <p:embeddedFont>
      <p:font typeface="Roboto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42" roundtripDataSignature="AMtx7mhONyroZB+nXrjYInfMqDxXUXXf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2587A5-95DE-4C4B-BED8-1E27F393E63C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57A65A53-B392-4994-BD62-A4DFDA710B8E}">
      <dgm:prSet phldrT="[Texto]"/>
      <dgm:spPr/>
      <dgm:t>
        <a:bodyPr/>
        <a:lstStyle/>
        <a:p>
          <a:r>
            <a:rPr lang="es-CL" dirty="0" smtClean="0"/>
            <a:t>Estudiantes </a:t>
          </a:r>
          <a:endParaRPr lang="es-CL" dirty="0"/>
        </a:p>
      </dgm:t>
    </dgm:pt>
    <dgm:pt modelId="{6D8466C3-4C4B-44FF-B676-489F5B3BD35C}" type="parTrans" cxnId="{45DAF602-9210-40F8-9F3C-CA6F39D0FD83}">
      <dgm:prSet/>
      <dgm:spPr/>
      <dgm:t>
        <a:bodyPr/>
        <a:lstStyle/>
        <a:p>
          <a:endParaRPr lang="es-CL"/>
        </a:p>
      </dgm:t>
    </dgm:pt>
    <dgm:pt modelId="{5BDA6518-5A8D-44F7-9E96-6AC903C0881C}" type="sibTrans" cxnId="{45DAF602-9210-40F8-9F3C-CA6F39D0FD83}">
      <dgm:prSet/>
      <dgm:spPr/>
      <dgm:t>
        <a:bodyPr/>
        <a:lstStyle/>
        <a:p>
          <a:endParaRPr lang="es-CL"/>
        </a:p>
      </dgm:t>
    </dgm:pt>
    <dgm:pt modelId="{F4172646-6F5D-481F-ADAD-D8169F27555C}">
      <dgm:prSet phldrT="[Texto]"/>
      <dgm:spPr/>
      <dgm:t>
        <a:bodyPr/>
        <a:lstStyle/>
        <a:p>
          <a:r>
            <a:rPr lang="es-CL" dirty="0" smtClean="0"/>
            <a:t>Equipos de Aula </a:t>
          </a:r>
          <a:endParaRPr lang="es-CL" dirty="0"/>
        </a:p>
      </dgm:t>
    </dgm:pt>
    <dgm:pt modelId="{F1329077-2662-420E-BF92-0405A2A57075}" type="parTrans" cxnId="{BEDE89C8-B090-4E4B-AC36-DEEE574F7D1E}">
      <dgm:prSet/>
      <dgm:spPr/>
      <dgm:t>
        <a:bodyPr/>
        <a:lstStyle/>
        <a:p>
          <a:endParaRPr lang="es-CL"/>
        </a:p>
      </dgm:t>
    </dgm:pt>
    <dgm:pt modelId="{06249A1B-E8C2-4B3F-B7CA-ADF131FA3BB5}" type="sibTrans" cxnId="{BEDE89C8-B090-4E4B-AC36-DEEE574F7D1E}">
      <dgm:prSet/>
      <dgm:spPr/>
      <dgm:t>
        <a:bodyPr/>
        <a:lstStyle/>
        <a:p>
          <a:endParaRPr lang="es-CL"/>
        </a:p>
      </dgm:t>
    </dgm:pt>
    <dgm:pt modelId="{FB7B5130-4882-4117-83A4-2214CC4BD9E9}">
      <dgm:prSet phldrT="[Texto]"/>
      <dgm:spPr/>
      <dgm:t>
        <a:bodyPr/>
        <a:lstStyle/>
        <a:p>
          <a:r>
            <a:rPr lang="es-CL" dirty="0" smtClean="0"/>
            <a:t>Familia </a:t>
          </a:r>
          <a:endParaRPr lang="es-CL" dirty="0"/>
        </a:p>
      </dgm:t>
    </dgm:pt>
    <dgm:pt modelId="{5EBA21AF-0490-4009-956F-B79B83DB6E54}" type="parTrans" cxnId="{2A4CD2E9-73C1-42B6-B134-454B68AC21EB}">
      <dgm:prSet/>
      <dgm:spPr/>
      <dgm:t>
        <a:bodyPr/>
        <a:lstStyle/>
        <a:p>
          <a:endParaRPr lang="es-CL"/>
        </a:p>
      </dgm:t>
    </dgm:pt>
    <dgm:pt modelId="{338B5B02-3F1F-4A7F-A7CC-AAF250BE9EF6}" type="sibTrans" cxnId="{2A4CD2E9-73C1-42B6-B134-454B68AC21EB}">
      <dgm:prSet/>
      <dgm:spPr/>
      <dgm:t>
        <a:bodyPr/>
        <a:lstStyle/>
        <a:p>
          <a:endParaRPr lang="es-CL"/>
        </a:p>
      </dgm:t>
    </dgm:pt>
    <dgm:pt modelId="{E150C0EC-A238-4684-99CF-5C3A7327D37E}" type="pres">
      <dgm:prSet presAssocID="{5D2587A5-95DE-4C4B-BED8-1E27F393E63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DD22600-BBF5-40A3-9AD6-E85980809CF9}" type="pres">
      <dgm:prSet presAssocID="{57A65A53-B392-4994-BD62-A4DFDA710B8E}" presName="gear1" presStyleLbl="node1" presStyleIdx="0" presStyleCnt="3">
        <dgm:presLayoutVars>
          <dgm:chMax val="1"/>
          <dgm:bulletEnabled val="1"/>
        </dgm:presLayoutVars>
      </dgm:prSet>
      <dgm:spPr/>
    </dgm:pt>
    <dgm:pt modelId="{85E5E677-8C9F-4BF3-BD2E-462C68EEECEC}" type="pres">
      <dgm:prSet presAssocID="{57A65A53-B392-4994-BD62-A4DFDA710B8E}" presName="gear1srcNode" presStyleLbl="node1" presStyleIdx="0" presStyleCnt="3"/>
      <dgm:spPr/>
    </dgm:pt>
    <dgm:pt modelId="{14D3D3D5-D992-4B8A-82D4-84AE6A0E0BFE}" type="pres">
      <dgm:prSet presAssocID="{57A65A53-B392-4994-BD62-A4DFDA710B8E}" presName="gear1dstNode" presStyleLbl="node1" presStyleIdx="0" presStyleCnt="3"/>
      <dgm:spPr/>
    </dgm:pt>
    <dgm:pt modelId="{2263C272-6F74-421C-BB78-5EA1564CB1E6}" type="pres">
      <dgm:prSet presAssocID="{F4172646-6F5D-481F-ADAD-D8169F27555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01B732C-8AD6-49A6-A133-7ABB2DCC803A}" type="pres">
      <dgm:prSet presAssocID="{F4172646-6F5D-481F-ADAD-D8169F27555C}" presName="gear2srcNode" presStyleLbl="node1" presStyleIdx="1" presStyleCnt="3"/>
      <dgm:spPr/>
    </dgm:pt>
    <dgm:pt modelId="{60337456-FBB6-434F-83AF-55B7C7FF3A61}" type="pres">
      <dgm:prSet presAssocID="{F4172646-6F5D-481F-ADAD-D8169F27555C}" presName="gear2dstNode" presStyleLbl="node1" presStyleIdx="1" presStyleCnt="3"/>
      <dgm:spPr/>
    </dgm:pt>
    <dgm:pt modelId="{31301345-1A8A-4AC1-A7EA-149C5DEB00D9}" type="pres">
      <dgm:prSet presAssocID="{FB7B5130-4882-4117-83A4-2214CC4BD9E9}" presName="gear3" presStyleLbl="node1" presStyleIdx="2" presStyleCnt="3"/>
      <dgm:spPr/>
    </dgm:pt>
    <dgm:pt modelId="{366B0050-8D66-4963-8194-9C6687A07145}" type="pres">
      <dgm:prSet presAssocID="{FB7B5130-4882-4117-83A4-2214CC4BD9E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DCCEE47-7366-4D53-A8D1-C04FE5960E6E}" type="pres">
      <dgm:prSet presAssocID="{FB7B5130-4882-4117-83A4-2214CC4BD9E9}" presName="gear3srcNode" presStyleLbl="node1" presStyleIdx="2" presStyleCnt="3"/>
      <dgm:spPr/>
    </dgm:pt>
    <dgm:pt modelId="{A99D4CD9-2D60-41F1-A934-A2FC6CE9E199}" type="pres">
      <dgm:prSet presAssocID="{FB7B5130-4882-4117-83A4-2214CC4BD9E9}" presName="gear3dstNode" presStyleLbl="node1" presStyleIdx="2" presStyleCnt="3"/>
      <dgm:spPr/>
    </dgm:pt>
    <dgm:pt modelId="{AD1BBF73-4FF7-44FE-9F94-D1883A2CF8DE}" type="pres">
      <dgm:prSet presAssocID="{5BDA6518-5A8D-44F7-9E96-6AC903C0881C}" presName="connector1" presStyleLbl="sibTrans2D1" presStyleIdx="0" presStyleCnt="3"/>
      <dgm:spPr/>
    </dgm:pt>
    <dgm:pt modelId="{3F3C880C-C4B9-4181-951A-B539FE253C6F}" type="pres">
      <dgm:prSet presAssocID="{06249A1B-E8C2-4B3F-B7CA-ADF131FA3BB5}" presName="connector2" presStyleLbl="sibTrans2D1" presStyleIdx="1" presStyleCnt="3"/>
      <dgm:spPr/>
    </dgm:pt>
    <dgm:pt modelId="{0896BD33-4545-48C9-B6B6-4BC5B34B9DC6}" type="pres">
      <dgm:prSet presAssocID="{338B5B02-3F1F-4A7F-A7CC-AAF250BE9EF6}" presName="connector3" presStyleLbl="sibTrans2D1" presStyleIdx="2" presStyleCnt="3"/>
      <dgm:spPr/>
    </dgm:pt>
  </dgm:ptLst>
  <dgm:cxnLst>
    <dgm:cxn modelId="{F1A9BCFC-EEB6-4EF8-A307-ACB5158BB0B5}" type="presOf" srcId="{57A65A53-B392-4994-BD62-A4DFDA710B8E}" destId="{14D3D3D5-D992-4B8A-82D4-84AE6A0E0BFE}" srcOrd="2" destOrd="0" presId="urn:microsoft.com/office/officeart/2005/8/layout/gear1"/>
    <dgm:cxn modelId="{EF4A98C9-C9BF-4889-AE7A-AC760C6C081D}" type="presOf" srcId="{57A65A53-B392-4994-BD62-A4DFDA710B8E}" destId="{EDD22600-BBF5-40A3-9AD6-E85980809CF9}" srcOrd="0" destOrd="0" presId="urn:microsoft.com/office/officeart/2005/8/layout/gear1"/>
    <dgm:cxn modelId="{45DAF602-9210-40F8-9F3C-CA6F39D0FD83}" srcId="{5D2587A5-95DE-4C4B-BED8-1E27F393E63C}" destId="{57A65A53-B392-4994-BD62-A4DFDA710B8E}" srcOrd="0" destOrd="0" parTransId="{6D8466C3-4C4B-44FF-B676-489F5B3BD35C}" sibTransId="{5BDA6518-5A8D-44F7-9E96-6AC903C0881C}"/>
    <dgm:cxn modelId="{D79FDB3E-B38D-4196-8211-8B139CE9FF37}" type="presOf" srcId="{FB7B5130-4882-4117-83A4-2214CC4BD9E9}" destId="{31301345-1A8A-4AC1-A7EA-149C5DEB00D9}" srcOrd="0" destOrd="0" presId="urn:microsoft.com/office/officeart/2005/8/layout/gear1"/>
    <dgm:cxn modelId="{82F927D3-5346-42FF-B56D-96127CE2580D}" type="presOf" srcId="{F4172646-6F5D-481F-ADAD-D8169F27555C}" destId="{2263C272-6F74-421C-BB78-5EA1564CB1E6}" srcOrd="0" destOrd="0" presId="urn:microsoft.com/office/officeart/2005/8/layout/gear1"/>
    <dgm:cxn modelId="{254D799B-B92C-45FC-ABC6-0BB203DE103C}" type="presOf" srcId="{57A65A53-B392-4994-BD62-A4DFDA710B8E}" destId="{85E5E677-8C9F-4BF3-BD2E-462C68EEECEC}" srcOrd="1" destOrd="0" presId="urn:microsoft.com/office/officeart/2005/8/layout/gear1"/>
    <dgm:cxn modelId="{5569E601-09B6-4CD8-857D-52F3560106DE}" type="presOf" srcId="{F4172646-6F5D-481F-ADAD-D8169F27555C}" destId="{60337456-FBB6-434F-83AF-55B7C7FF3A61}" srcOrd="2" destOrd="0" presId="urn:microsoft.com/office/officeart/2005/8/layout/gear1"/>
    <dgm:cxn modelId="{40C8BABB-3D68-40F5-86F0-9A3110E0F60B}" type="presOf" srcId="{5D2587A5-95DE-4C4B-BED8-1E27F393E63C}" destId="{E150C0EC-A238-4684-99CF-5C3A7327D37E}" srcOrd="0" destOrd="0" presId="urn:microsoft.com/office/officeart/2005/8/layout/gear1"/>
    <dgm:cxn modelId="{6FCCA5A3-77DE-4280-B09C-91B65BF94BBB}" type="presOf" srcId="{338B5B02-3F1F-4A7F-A7CC-AAF250BE9EF6}" destId="{0896BD33-4545-48C9-B6B6-4BC5B34B9DC6}" srcOrd="0" destOrd="0" presId="urn:microsoft.com/office/officeart/2005/8/layout/gear1"/>
    <dgm:cxn modelId="{E032933A-3AFD-4771-B837-3D390B3E95A6}" type="presOf" srcId="{5BDA6518-5A8D-44F7-9E96-6AC903C0881C}" destId="{AD1BBF73-4FF7-44FE-9F94-D1883A2CF8DE}" srcOrd="0" destOrd="0" presId="urn:microsoft.com/office/officeart/2005/8/layout/gear1"/>
    <dgm:cxn modelId="{BEDE89C8-B090-4E4B-AC36-DEEE574F7D1E}" srcId="{5D2587A5-95DE-4C4B-BED8-1E27F393E63C}" destId="{F4172646-6F5D-481F-ADAD-D8169F27555C}" srcOrd="1" destOrd="0" parTransId="{F1329077-2662-420E-BF92-0405A2A57075}" sibTransId="{06249A1B-E8C2-4B3F-B7CA-ADF131FA3BB5}"/>
    <dgm:cxn modelId="{1A70815B-A575-456F-8696-B64CA8BFFB73}" type="presOf" srcId="{F4172646-6F5D-481F-ADAD-D8169F27555C}" destId="{B01B732C-8AD6-49A6-A133-7ABB2DCC803A}" srcOrd="1" destOrd="0" presId="urn:microsoft.com/office/officeart/2005/8/layout/gear1"/>
    <dgm:cxn modelId="{2A4CD2E9-73C1-42B6-B134-454B68AC21EB}" srcId="{5D2587A5-95DE-4C4B-BED8-1E27F393E63C}" destId="{FB7B5130-4882-4117-83A4-2214CC4BD9E9}" srcOrd="2" destOrd="0" parTransId="{5EBA21AF-0490-4009-956F-B79B83DB6E54}" sibTransId="{338B5B02-3F1F-4A7F-A7CC-AAF250BE9EF6}"/>
    <dgm:cxn modelId="{05A9B6F0-129A-40A4-ADB5-567DFD9CE30B}" type="presOf" srcId="{FB7B5130-4882-4117-83A4-2214CC4BD9E9}" destId="{A99D4CD9-2D60-41F1-A934-A2FC6CE9E199}" srcOrd="3" destOrd="0" presId="urn:microsoft.com/office/officeart/2005/8/layout/gear1"/>
    <dgm:cxn modelId="{E4CD68DC-7E9C-4CFD-B818-7CF33DDDD5E4}" type="presOf" srcId="{FB7B5130-4882-4117-83A4-2214CC4BD9E9}" destId="{6DCCEE47-7366-4D53-A8D1-C04FE5960E6E}" srcOrd="2" destOrd="0" presId="urn:microsoft.com/office/officeart/2005/8/layout/gear1"/>
    <dgm:cxn modelId="{D8C1B112-AE81-4CF4-B9C6-5E1C6CF93CF1}" type="presOf" srcId="{06249A1B-E8C2-4B3F-B7CA-ADF131FA3BB5}" destId="{3F3C880C-C4B9-4181-951A-B539FE253C6F}" srcOrd="0" destOrd="0" presId="urn:microsoft.com/office/officeart/2005/8/layout/gear1"/>
    <dgm:cxn modelId="{8245B1D6-F7CC-4475-965F-723D92F09003}" type="presOf" srcId="{FB7B5130-4882-4117-83A4-2214CC4BD9E9}" destId="{366B0050-8D66-4963-8194-9C6687A07145}" srcOrd="1" destOrd="0" presId="urn:microsoft.com/office/officeart/2005/8/layout/gear1"/>
    <dgm:cxn modelId="{FB79E01C-F8BD-4C9F-A803-8D72062529B7}" type="presParOf" srcId="{E150C0EC-A238-4684-99CF-5C3A7327D37E}" destId="{EDD22600-BBF5-40A3-9AD6-E85980809CF9}" srcOrd="0" destOrd="0" presId="urn:microsoft.com/office/officeart/2005/8/layout/gear1"/>
    <dgm:cxn modelId="{1B72BB9E-32D4-4FA5-AE42-95D3E27CE48A}" type="presParOf" srcId="{E150C0EC-A238-4684-99CF-5C3A7327D37E}" destId="{85E5E677-8C9F-4BF3-BD2E-462C68EEECEC}" srcOrd="1" destOrd="0" presId="urn:microsoft.com/office/officeart/2005/8/layout/gear1"/>
    <dgm:cxn modelId="{32DEE5C9-00D3-44E5-AC68-A38D5DCD4727}" type="presParOf" srcId="{E150C0EC-A238-4684-99CF-5C3A7327D37E}" destId="{14D3D3D5-D992-4B8A-82D4-84AE6A0E0BFE}" srcOrd="2" destOrd="0" presId="urn:microsoft.com/office/officeart/2005/8/layout/gear1"/>
    <dgm:cxn modelId="{F3C11291-245C-44C3-98A9-69F74CBF7646}" type="presParOf" srcId="{E150C0EC-A238-4684-99CF-5C3A7327D37E}" destId="{2263C272-6F74-421C-BB78-5EA1564CB1E6}" srcOrd="3" destOrd="0" presId="urn:microsoft.com/office/officeart/2005/8/layout/gear1"/>
    <dgm:cxn modelId="{B24F0B3A-CF5F-497C-B7B8-B4ABBDCCA402}" type="presParOf" srcId="{E150C0EC-A238-4684-99CF-5C3A7327D37E}" destId="{B01B732C-8AD6-49A6-A133-7ABB2DCC803A}" srcOrd="4" destOrd="0" presId="urn:microsoft.com/office/officeart/2005/8/layout/gear1"/>
    <dgm:cxn modelId="{D631E89B-B090-41EE-8C01-12859E65E6E2}" type="presParOf" srcId="{E150C0EC-A238-4684-99CF-5C3A7327D37E}" destId="{60337456-FBB6-434F-83AF-55B7C7FF3A61}" srcOrd="5" destOrd="0" presId="urn:microsoft.com/office/officeart/2005/8/layout/gear1"/>
    <dgm:cxn modelId="{90B261B2-B622-46B2-97B2-F3BF07BE8A0D}" type="presParOf" srcId="{E150C0EC-A238-4684-99CF-5C3A7327D37E}" destId="{31301345-1A8A-4AC1-A7EA-149C5DEB00D9}" srcOrd="6" destOrd="0" presId="urn:microsoft.com/office/officeart/2005/8/layout/gear1"/>
    <dgm:cxn modelId="{C2CBA1FD-6347-4B41-80DE-78C7A1C041F7}" type="presParOf" srcId="{E150C0EC-A238-4684-99CF-5C3A7327D37E}" destId="{366B0050-8D66-4963-8194-9C6687A07145}" srcOrd="7" destOrd="0" presId="urn:microsoft.com/office/officeart/2005/8/layout/gear1"/>
    <dgm:cxn modelId="{07B15F12-A0C3-4F77-92DE-7A8C3E9E1426}" type="presParOf" srcId="{E150C0EC-A238-4684-99CF-5C3A7327D37E}" destId="{6DCCEE47-7366-4D53-A8D1-C04FE5960E6E}" srcOrd="8" destOrd="0" presId="urn:microsoft.com/office/officeart/2005/8/layout/gear1"/>
    <dgm:cxn modelId="{C59283DE-8D17-4E33-8BBC-3C733E9111BB}" type="presParOf" srcId="{E150C0EC-A238-4684-99CF-5C3A7327D37E}" destId="{A99D4CD9-2D60-41F1-A934-A2FC6CE9E199}" srcOrd="9" destOrd="0" presId="urn:microsoft.com/office/officeart/2005/8/layout/gear1"/>
    <dgm:cxn modelId="{6FD34811-772C-4769-97AA-0BA306FD3319}" type="presParOf" srcId="{E150C0EC-A238-4684-99CF-5C3A7327D37E}" destId="{AD1BBF73-4FF7-44FE-9F94-D1883A2CF8DE}" srcOrd="10" destOrd="0" presId="urn:microsoft.com/office/officeart/2005/8/layout/gear1"/>
    <dgm:cxn modelId="{68F8E369-099C-4DC0-BE43-B066E57C8F1D}" type="presParOf" srcId="{E150C0EC-A238-4684-99CF-5C3A7327D37E}" destId="{3F3C880C-C4B9-4181-951A-B539FE253C6F}" srcOrd="11" destOrd="0" presId="urn:microsoft.com/office/officeart/2005/8/layout/gear1"/>
    <dgm:cxn modelId="{967432A9-CDA5-48C6-8A67-6850F83CC175}" type="presParOf" srcId="{E150C0EC-A238-4684-99CF-5C3A7327D37E}" destId="{0896BD33-4545-48C9-B6B6-4BC5B34B9DC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02A640-085F-4EB6-90CD-177B0654D06B}" type="doc">
      <dgm:prSet loTypeId="urn:microsoft.com/office/officeart/2009/3/layout/Pi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E0BE0909-3EE0-41D2-9095-3E06D9BE90BD}">
      <dgm:prSet phldrT="[Texto]"/>
      <dgm:spPr/>
      <dgm:t>
        <a:bodyPr/>
        <a:lstStyle/>
        <a:p>
          <a:r>
            <a:rPr lang="es-CL" dirty="0" smtClean="0"/>
            <a:t>1 </a:t>
          </a:r>
          <a:endParaRPr lang="es-CL" dirty="0"/>
        </a:p>
      </dgm:t>
    </dgm:pt>
    <dgm:pt modelId="{985F3D93-2BFB-4FE1-A7CB-EC73E252D187}" type="parTrans" cxnId="{96A2298F-E461-4019-AD15-B50010599C2D}">
      <dgm:prSet/>
      <dgm:spPr/>
      <dgm:t>
        <a:bodyPr/>
        <a:lstStyle/>
        <a:p>
          <a:endParaRPr lang="es-CL"/>
        </a:p>
      </dgm:t>
    </dgm:pt>
    <dgm:pt modelId="{9558ACFF-CBB8-4300-B8F1-A55DE20B743E}" type="sibTrans" cxnId="{96A2298F-E461-4019-AD15-B50010599C2D}">
      <dgm:prSet/>
      <dgm:spPr/>
      <dgm:t>
        <a:bodyPr/>
        <a:lstStyle/>
        <a:p>
          <a:endParaRPr lang="es-CL"/>
        </a:p>
      </dgm:t>
    </dgm:pt>
    <dgm:pt modelId="{92DADF2A-D574-4C82-811B-E1C05DFE6BD6}">
      <dgm:prSet phldrT="[Texto]"/>
      <dgm:spPr/>
      <dgm:t>
        <a:bodyPr/>
        <a:lstStyle/>
        <a:p>
          <a:r>
            <a:rPr lang="es-CL" b="0" i="0" dirty="0" smtClean="0"/>
            <a:t>Diseñar nuevas experiencias pedagógicas que permitan potenciar de manera más amplia el desarrollo integral de nuestros/as estudiantes</a:t>
          </a:r>
          <a:endParaRPr lang="es-CL" dirty="0"/>
        </a:p>
      </dgm:t>
    </dgm:pt>
    <dgm:pt modelId="{1352A82B-76FC-4BE2-B4B9-6B904BD95248}" type="parTrans" cxnId="{EA386C31-B7FD-4F6A-A059-3ABA86E318BF}">
      <dgm:prSet/>
      <dgm:spPr/>
      <dgm:t>
        <a:bodyPr/>
        <a:lstStyle/>
        <a:p>
          <a:endParaRPr lang="es-CL"/>
        </a:p>
      </dgm:t>
    </dgm:pt>
    <dgm:pt modelId="{13CF273C-781E-44CC-BB08-E7486DBC2AB5}" type="sibTrans" cxnId="{EA386C31-B7FD-4F6A-A059-3ABA86E318BF}">
      <dgm:prSet/>
      <dgm:spPr/>
      <dgm:t>
        <a:bodyPr/>
        <a:lstStyle/>
        <a:p>
          <a:endParaRPr lang="es-CL"/>
        </a:p>
      </dgm:t>
    </dgm:pt>
    <dgm:pt modelId="{4C255EA2-D738-46A3-BB7E-69A29AC7473D}">
      <dgm:prSet phldrT="[Texto]"/>
      <dgm:spPr/>
      <dgm:t>
        <a:bodyPr/>
        <a:lstStyle/>
        <a:p>
          <a:r>
            <a:rPr lang="es-CL" dirty="0" smtClean="0"/>
            <a:t>2</a:t>
          </a:r>
          <a:endParaRPr lang="es-CL" dirty="0"/>
        </a:p>
      </dgm:t>
    </dgm:pt>
    <dgm:pt modelId="{DDD34115-E5F1-4B3F-ADAB-B62A97B6E08E}" type="parTrans" cxnId="{D4D61E88-E041-411C-A96D-BD0E9CE10A6E}">
      <dgm:prSet/>
      <dgm:spPr/>
      <dgm:t>
        <a:bodyPr/>
        <a:lstStyle/>
        <a:p>
          <a:endParaRPr lang="es-CL"/>
        </a:p>
      </dgm:t>
    </dgm:pt>
    <dgm:pt modelId="{AC1E3071-8165-4650-A2D0-E86DFAF47ED8}" type="sibTrans" cxnId="{D4D61E88-E041-411C-A96D-BD0E9CE10A6E}">
      <dgm:prSet/>
      <dgm:spPr/>
      <dgm:t>
        <a:bodyPr/>
        <a:lstStyle/>
        <a:p>
          <a:endParaRPr lang="es-CL"/>
        </a:p>
      </dgm:t>
    </dgm:pt>
    <dgm:pt modelId="{5C1FE95D-2857-46D0-B663-0D9CF28E4081}">
      <dgm:prSet phldrT="[Texto]"/>
      <dgm:spPr/>
      <dgm:t>
        <a:bodyPr/>
        <a:lstStyle/>
        <a:p>
          <a:r>
            <a:rPr lang="es-CL" b="0" i="0" dirty="0" smtClean="0"/>
            <a:t>Ampliar  la participación de las familias en las experiencias diseñadas,  incorporando nuevos  espacios de participación dentro del Centro de Interés .</a:t>
          </a:r>
          <a:endParaRPr lang="es-CL" dirty="0"/>
        </a:p>
      </dgm:t>
    </dgm:pt>
    <dgm:pt modelId="{FBD4BBB9-93C7-42AC-ADC8-ACA13B1F15A6}" type="parTrans" cxnId="{AB23B2B9-A7CA-4185-AD95-5EF23DE79C1F}">
      <dgm:prSet/>
      <dgm:spPr/>
      <dgm:t>
        <a:bodyPr/>
        <a:lstStyle/>
        <a:p>
          <a:endParaRPr lang="es-CL"/>
        </a:p>
      </dgm:t>
    </dgm:pt>
    <dgm:pt modelId="{7A58482F-7ECA-40FB-85E1-8CD9F818664B}" type="sibTrans" cxnId="{AB23B2B9-A7CA-4185-AD95-5EF23DE79C1F}">
      <dgm:prSet/>
      <dgm:spPr/>
      <dgm:t>
        <a:bodyPr/>
        <a:lstStyle/>
        <a:p>
          <a:endParaRPr lang="es-CL"/>
        </a:p>
      </dgm:t>
    </dgm:pt>
    <dgm:pt modelId="{02FBD004-899F-4C6D-8A28-3B5BD3EF7356}">
      <dgm:prSet phldrT="[Texto]"/>
      <dgm:spPr/>
      <dgm:t>
        <a:bodyPr/>
        <a:lstStyle/>
        <a:p>
          <a:r>
            <a:rPr lang="es-CL" dirty="0" smtClean="0"/>
            <a:t>3</a:t>
          </a:r>
          <a:endParaRPr lang="es-CL" dirty="0"/>
        </a:p>
      </dgm:t>
    </dgm:pt>
    <dgm:pt modelId="{7D99BDB9-4BDF-46C0-B490-4BC2E94A064D}" type="parTrans" cxnId="{F8153091-AEEA-4A68-835F-32A0EAF3BB8B}">
      <dgm:prSet/>
      <dgm:spPr/>
      <dgm:t>
        <a:bodyPr/>
        <a:lstStyle/>
        <a:p>
          <a:endParaRPr lang="es-CL"/>
        </a:p>
      </dgm:t>
    </dgm:pt>
    <dgm:pt modelId="{23CCFA33-D3FD-4AC7-BDFF-69ECE5299837}" type="sibTrans" cxnId="{F8153091-AEEA-4A68-835F-32A0EAF3BB8B}">
      <dgm:prSet/>
      <dgm:spPr/>
      <dgm:t>
        <a:bodyPr/>
        <a:lstStyle/>
        <a:p>
          <a:endParaRPr lang="es-CL"/>
        </a:p>
      </dgm:t>
    </dgm:pt>
    <dgm:pt modelId="{8A914371-A482-41A5-8FA7-CAA6578EE025}">
      <dgm:prSet phldrT="[Texto]"/>
      <dgm:spPr/>
      <dgm:t>
        <a:bodyPr/>
        <a:lstStyle/>
        <a:p>
          <a:r>
            <a:rPr lang="es-CL" b="0" i="0" dirty="0" smtClean="0"/>
            <a:t>Avanzar en la construcción de procesos evaluativos coherentes a los diversos procesos y aprendizajes que se desarrollan dentro del Centro de Interés.</a:t>
          </a:r>
          <a:endParaRPr lang="es-CL" dirty="0"/>
        </a:p>
      </dgm:t>
    </dgm:pt>
    <dgm:pt modelId="{173AABAC-6C17-4014-BF3C-06FA50BE5F67}" type="parTrans" cxnId="{D460059C-B71D-4D53-8017-093A0FEF80BA}">
      <dgm:prSet/>
      <dgm:spPr/>
      <dgm:t>
        <a:bodyPr/>
        <a:lstStyle/>
        <a:p>
          <a:endParaRPr lang="es-CL"/>
        </a:p>
      </dgm:t>
    </dgm:pt>
    <dgm:pt modelId="{952939FE-EE4E-4C80-9A27-F60735AACFA2}" type="sibTrans" cxnId="{D460059C-B71D-4D53-8017-093A0FEF80BA}">
      <dgm:prSet/>
      <dgm:spPr/>
      <dgm:t>
        <a:bodyPr/>
        <a:lstStyle/>
        <a:p>
          <a:endParaRPr lang="es-CL"/>
        </a:p>
      </dgm:t>
    </dgm:pt>
    <dgm:pt modelId="{89F92155-B4B9-4BBA-A799-D6FF6BCCB411}" type="pres">
      <dgm:prSet presAssocID="{4802A640-085F-4EB6-90CD-177B0654D06B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5E03C8F4-F407-4C9C-8EAB-68546EA5FEFF}" type="pres">
      <dgm:prSet presAssocID="{E0BE0909-3EE0-41D2-9095-3E06D9BE90BD}" presName="ParentComposite" presStyleCnt="0"/>
      <dgm:spPr/>
    </dgm:pt>
    <dgm:pt modelId="{23F1F17D-AD01-4DEF-BF93-14314DF9B42B}" type="pres">
      <dgm:prSet presAssocID="{E0BE0909-3EE0-41D2-9095-3E06D9BE90BD}" presName="Chord" presStyleLbl="bgShp" presStyleIdx="0" presStyleCnt="3"/>
      <dgm:spPr/>
    </dgm:pt>
    <dgm:pt modelId="{D204D439-24A7-4B5F-BA90-1CE8C7CF3117}" type="pres">
      <dgm:prSet presAssocID="{E0BE0909-3EE0-41D2-9095-3E06D9BE90BD}" presName="Pie" presStyleLbl="alignNode1" presStyleIdx="0" presStyleCnt="3"/>
      <dgm:spPr/>
    </dgm:pt>
    <dgm:pt modelId="{B82F60D7-DC13-4D17-81F1-7420531660C1}" type="pres">
      <dgm:prSet presAssocID="{E0BE0909-3EE0-41D2-9095-3E06D9BE90BD}" presName="Paren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26D275C-92DD-4A13-965D-2A20B095D431}" type="pres">
      <dgm:prSet presAssocID="{13CF273C-781E-44CC-BB08-E7486DBC2AB5}" presName="negSibTrans" presStyleCnt="0"/>
      <dgm:spPr/>
    </dgm:pt>
    <dgm:pt modelId="{F960EBDF-C4FF-45CE-8580-666DD4D88357}" type="pres">
      <dgm:prSet presAssocID="{E0BE0909-3EE0-41D2-9095-3E06D9BE90BD}" presName="composite" presStyleCnt="0"/>
      <dgm:spPr/>
    </dgm:pt>
    <dgm:pt modelId="{CA6109F2-8B41-4963-8FD4-CD43AD34FDA5}" type="pres">
      <dgm:prSet presAssocID="{E0BE0909-3EE0-41D2-9095-3E06D9BE90BD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A84F59C-8D3C-4D3B-B332-5DF55FAD0D71}" type="pres">
      <dgm:prSet presAssocID="{9558ACFF-CBB8-4300-B8F1-A55DE20B743E}" presName="sibTrans" presStyleCnt="0"/>
      <dgm:spPr/>
    </dgm:pt>
    <dgm:pt modelId="{15AB7C8C-15EE-452B-8202-88654B0C6675}" type="pres">
      <dgm:prSet presAssocID="{4C255EA2-D738-46A3-BB7E-69A29AC7473D}" presName="ParentComposite" presStyleCnt="0"/>
      <dgm:spPr/>
    </dgm:pt>
    <dgm:pt modelId="{3545184A-93A3-425A-A782-1F45CC10E21D}" type="pres">
      <dgm:prSet presAssocID="{4C255EA2-D738-46A3-BB7E-69A29AC7473D}" presName="Chord" presStyleLbl="bgShp" presStyleIdx="1" presStyleCnt="3"/>
      <dgm:spPr/>
    </dgm:pt>
    <dgm:pt modelId="{6D07375F-C5C6-45BF-B6B8-BF4E338ADCC0}" type="pres">
      <dgm:prSet presAssocID="{4C255EA2-D738-46A3-BB7E-69A29AC7473D}" presName="Pie" presStyleLbl="alignNode1" presStyleIdx="1" presStyleCnt="3"/>
      <dgm:spPr/>
    </dgm:pt>
    <dgm:pt modelId="{292E5A6C-EFBF-4DBF-B734-1BE07950F995}" type="pres">
      <dgm:prSet presAssocID="{4C255EA2-D738-46A3-BB7E-69A29AC7473D}" presName="Parent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343E188B-8AFB-4ADB-821D-D3FD5CB9E3CE}" type="pres">
      <dgm:prSet presAssocID="{7A58482F-7ECA-40FB-85E1-8CD9F818664B}" presName="negSibTrans" presStyleCnt="0"/>
      <dgm:spPr/>
    </dgm:pt>
    <dgm:pt modelId="{80DAC2EA-A7DA-4D3C-B569-6CFAFE64FBE3}" type="pres">
      <dgm:prSet presAssocID="{4C255EA2-D738-46A3-BB7E-69A29AC7473D}" presName="composite" presStyleCnt="0"/>
      <dgm:spPr/>
    </dgm:pt>
    <dgm:pt modelId="{236FBA95-5365-4499-9EFF-687CA0487D73}" type="pres">
      <dgm:prSet presAssocID="{4C255EA2-D738-46A3-BB7E-69A29AC7473D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134F037-2DB7-4A03-A732-521B0D8BFBFC}" type="pres">
      <dgm:prSet presAssocID="{AC1E3071-8165-4650-A2D0-E86DFAF47ED8}" presName="sibTrans" presStyleCnt="0"/>
      <dgm:spPr/>
    </dgm:pt>
    <dgm:pt modelId="{BBDFAF5E-A4C8-4FE8-9AA9-A8A79F95BB4B}" type="pres">
      <dgm:prSet presAssocID="{02FBD004-899F-4C6D-8A28-3B5BD3EF7356}" presName="ParentComposite" presStyleCnt="0"/>
      <dgm:spPr/>
    </dgm:pt>
    <dgm:pt modelId="{402B845E-4352-48BE-8FBD-BC67EEEBD569}" type="pres">
      <dgm:prSet presAssocID="{02FBD004-899F-4C6D-8A28-3B5BD3EF7356}" presName="Chord" presStyleLbl="bgShp" presStyleIdx="2" presStyleCnt="3"/>
      <dgm:spPr/>
    </dgm:pt>
    <dgm:pt modelId="{2742F4A3-A468-4E95-A6A5-04CDA55DE50B}" type="pres">
      <dgm:prSet presAssocID="{02FBD004-899F-4C6D-8A28-3B5BD3EF7356}" presName="Pie" presStyleLbl="alignNode1" presStyleIdx="2" presStyleCnt="3"/>
      <dgm:spPr/>
    </dgm:pt>
    <dgm:pt modelId="{837FEB23-8B80-46FD-A7C7-9420259A9652}" type="pres">
      <dgm:prSet presAssocID="{02FBD004-899F-4C6D-8A28-3B5BD3EF7356}" presName="Parent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CC4BE761-B385-4651-AB3E-833615670CBB}" type="pres">
      <dgm:prSet presAssocID="{952939FE-EE4E-4C80-9A27-F60735AACFA2}" presName="negSibTrans" presStyleCnt="0"/>
      <dgm:spPr/>
    </dgm:pt>
    <dgm:pt modelId="{147BDEB8-5B7E-4231-AA7C-93E99F7FBAD8}" type="pres">
      <dgm:prSet presAssocID="{02FBD004-899F-4C6D-8A28-3B5BD3EF7356}" presName="composite" presStyleCnt="0"/>
      <dgm:spPr/>
    </dgm:pt>
    <dgm:pt modelId="{5A64C7ED-EE72-433E-BA37-8CA5ACD56056}" type="pres">
      <dgm:prSet presAssocID="{02FBD004-899F-4C6D-8A28-3B5BD3EF7356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915838BD-8447-4F4F-BD80-4BCD85CE68FC}" type="presOf" srcId="{E0BE0909-3EE0-41D2-9095-3E06D9BE90BD}" destId="{B82F60D7-DC13-4D17-81F1-7420531660C1}" srcOrd="0" destOrd="0" presId="urn:microsoft.com/office/officeart/2009/3/layout/PieProcess"/>
    <dgm:cxn modelId="{440B80A0-68B6-42AC-8FAC-263C7A782CFE}" type="presOf" srcId="{92DADF2A-D574-4C82-811B-E1C05DFE6BD6}" destId="{CA6109F2-8B41-4963-8FD4-CD43AD34FDA5}" srcOrd="0" destOrd="0" presId="urn:microsoft.com/office/officeart/2009/3/layout/PieProcess"/>
    <dgm:cxn modelId="{D4D61E88-E041-411C-A96D-BD0E9CE10A6E}" srcId="{4802A640-085F-4EB6-90CD-177B0654D06B}" destId="{4C255EA2-D738-46A3-BB7E-69A29AC7473D}" srcOrd="1" destOrd="0" parTransId="{DDD34115-E5F1-4B3F-ADAB-B62A97B6E08E}" sibTransId="{AC1E3071-8165-4650-A2D0-E86DFAF47ED8}"/>
    <dgm:cxn modelId="{696B9EBB-B693-4844-AF93-C942D893B8A7}" type="presOf" srcId="{4802A640-085F-4EB6-90CD-177B0654D06B}" destId="{89F92155-B4B9-4BBA-A799-D6FF6BCCB411}" srcOrd="0" destOrd="0" presId="urn:microsoft.com/office/officeart/2009/3/layout/PieProcess"/>
    <dgm:cxn modelId="{AB23B2B9-A7CA-4185-AD95-5EF23DE79C1F}" srcId="{4C255EA2-D738-46A3-BB7E-69A29AC7473D}" destId="{5C1FE95D-2857-46D0-B663-0D9CF28E4081}" srcOrd="0" destOrd="0" parTransId="{FBD4BBB9-93C7-42AC-ADC8-ACA13B1F15A6}" sibTransId="{7A58482F-7ECA-40FB-85E1-8CD9F818664B}"/>
    <dgm:cxn modelId="{96A2298F-E461-4019-AD15-B50010599C2D}" srcId="{4802A640-085F-4EB6-90CD-177B0654D06B}" destId="{E0BE0909-3EE0-41D2-9095-3E06D9BE90BD}" srcOrd="0" destOrd="0" parTransId="{985F3D93-2BFB-4FE1-A7CB-EC73E252D187}" sibTransId="{9558ACFF-CBB8-4300-B8F1-A55DE20B743E}"/>
    <dgm:cxn modelId="{7D0F1923-98A7-4D6E-8830-CDA0C4C92243}" type="presOf" srcId="{4C255EA2-D738-46A3-BB7E-69A29AC7473D}" destId="{292E5A6C-EFBF-4DBF-B734-1BE07950F995}" srcOrd="0" destOrd="0" presId="urn:microsoft.com/office/officeart/2009/3/layout/PieProcess"/>
    <dgm:cxn modelId="{EA386C31-B7FD-4F6A-A059-3ABA86E318BF}" srcId="{E0BE0909-3EE0-41D2-9095-3E06D9BE90BD}" destId="{92DADF2A-D574-4C82-811B-E1C05DFE6BD6}" srcOrd="0" destOrd="0" parTransId="{1352A82B-76FC-4BE2-B4B9-6B904BD95248}" sibTransId="{13CF273C-781E-44CC-BB08-E7486DBC2AB5}"/>
    <dgm:cxn modelId="{34F30C13-24F4-41EE-821C-D76E977270AC}" type="presOf" srcId="{5C1FE95D-2857-46D0-B663-0D9CF28E4081}" destId="{236FBA95-5365-4499-9EFF-687CA0487D73}" srcOrd="0" destOrd="0" presId="urn:microsoft.com/office/officeart/2009/3/layout/PieProcess"/>
    <dgm:cxn modelId="{2A0E3476-364E-4566-B0D2-B4A324DEBD5B}" type="presOf" srcId="{02FBD004-899F-4C6D-8A28-3B5BD3EF7356}" destId="{837FEB23-8B80-46FD-A7C7-9420259A9652}" srcOrd="0" destOrd="0" presId="urn:microsoft.com/office/officeart/2009/3/layout/PieProcess"/>
    <dgm:cxn modelId="{D460059C-B71D-4D53-8017-093A0FEF80BA}" srcId="{02FBD004-899F-4C6D-8A28-3B5BD3EF7356}" destId="{8A914371-A482-41A5-8FA7-CAA6578EE025}" srcOrd="0" destOrd="0" parTransId="{173AABAC-6C17-4014-BF3C-06FA50BE5F67}" sibTransId="{952939FE-EE4E-4C80-9A27-F60735AACFA2}"/>
    <dgm:cxn modelId="{F8153091-AEEA-4A68-835F-32A0EAF3BB8B}" srcId="{4802A640-085F-4EB6-90CD-177B0654D06B}" destId="{02FBD004-899F-4C6D-8A28-3B5BD3EF7356}" srcOrd="2" destOrd="0" parTransId="{7D99BDB9-4BDF-46C0-B490-4BC2E94A064D}" sibTransId="{23CCFA33-D3FD-4AC7-BDFF-69ECE5299837}"/>
    <dgm:cxn modelId="{6F18C4C2-54CA-472C-B96F-E47182774CE0}" type="presOf" srcId="{8A914371-A482-41A5-8FA7-CAA6578EE025}" destId="{5A64C7ED-EE72-433E-BA37-8CA5ACD56056}" srcOrd="0" destOrd="0" presId="urn:microsoft.com/office/officeart/2009/3/layout/PieProcess"/>
    <dgm:cxn modelId="{CE761D15-C02D-484B-A5B2-02525D4308BB}" type="presParOf" srcId="{89F92155-B4B9-4BBA-A799-D6FF6BCCB411}" destId="{5E03C8F4-F407-4C9C-8EAB-68546EA5FEFF}" srcOrd="0" destOrd="0" presId="urn:microsoft.com/office/officeart/2009/3/layout/PieProcess"/>
    <dgm:cxn modelId="{3A9196EF-7A56-4D83-9732-0557630930E4}" type="presParOf" srcId="{5E03C8F4-F407-4C9C-8EAB-68546EA5FEFF}" destId="{23F1F17D-AD01-4DEF-BF93-14314DF9B42B}" srcOrd="0" destOrd="0" presId="urn:microsoft.com/office/officeart/2009/3/layout/PieProcess"/>
    <dgm:cxn modelId="{5B7F6E62-8C76-4975-B4DF-3F5757F6BB7F}" type="presParOf" srcId="{5E03C8F4-F407-4C9C-8EAB-68546EA5FEFF}" destId="{D204D439-24A7-4B5F-BA90-1CE8C7CF3117}" srcOrd="1" destOrd="0" presId="urn:microsoft.com/office/officeart/2009/3/layout/PieProcess"/>
    <dgm:cxn modelId="{7AB18BE4-8D78-4C90-A946-D0908E5B4430}" type="presParOf" srcId="{5E03C8F4-F407-4C9C-8EAB-68546EA5FEFF}" destId="{B82F60D7-DC13-4D17-81F1-7420531660C1}" srcOrd="2" destOrd="0" presId="urn:microsoft.com/office/officeart/2009/3/layout/PieProcess"/>
    <dgm:cxn modelId="{C99BE309-98BF-4701-B48D-287F429378FE}" type="presParOf" srcId="{89F92155-B4B9-4BBA-A799-D6FF6BCCB411}" destId="{426D275C-92DD-4A13-965D-2A20B095D431}" srcOrd="1" destOrd="0" presId="urn:microsoft.com/office/officeart/2009/3/layout/PieProcess"/>
    <dgm:cxn modelId="{8DC13D8B-FAB7-4C83-8909-A6F2DE1E727A}" type="presParOf" srcId="{89F92155-B4B9-4BBA-A799-D6FF6BCCB411}" destId="{F960EBDF-C4FF-45CE-8580-666DD4D88357}" srcOrd="2" destOrd="0" presId="urn:microsoft.com/office/officeart/2009/3/layout/PieProcess"/>
    <dgm:cxn modelId="{5FC0E4CF-0BCC-43B3-B20D-100AB52B9E4F}" type="presParOf" srcId="{F960EBDF-C4FF-45CE-8580-666DD4D88357}" destId="{CA6109F2-8B41-4963-8FD4-CD43AD34FDA5}" srcOrd="0" destOrd="0" presId="urn:microsoft.com/office/officeart/2009/3/layout/PieProcess"/>
    <dgm:cxn modelId="{7763220C-7CE6-4B9A-A0BE-8A5F6A9492CF}" type="presParOf" srcId="{89F92155-B4B9-4BBA-A799-D6FF6BCCB411}" destId="{FA84F59C-8D3C-4D3B-B332-5DF55FAD0D71}" srcOrd="3" destOrd="0" presId="urn:microsoft.com/office/officeart/2009/3/layout/PieProcess"/>
    <dgm:cxn modelId="{6D75E284-0AF4-4686-88B8-D0D683C5BFEF}" type="presParOf" srcId="{89F92155-B4B9-4BBA-A799-D6FF6BCCB411}" destId="{15AB7C8C-15EE-452B-8202-88654B0C6675}" srcOrd="4" destOrd="0" presId="urn:microsoft.com/office/officeart/2009/3/layout/PieProcess"/>
    <dgm:cxn modelId="{3B7BE570-2044-4893-AB1F-74678D495C62}" type="presParOf" srcId="{15AB7C8C-15EE-452B-8202-88654B0C6675}" destId="{3545184A-93A3-425A-A782-1F45CC10E21D}" srcOrd="0" destOrd="0" presId="urn:microsoft.com/office/officeart/2009/3/layout/PieProcess"/>
    <dgm:cxn modelId="{A7C8934A-1F4F-480F-8C12-CC9E250113D1}" type="presParOf" srcId="{15AB7C8C-15EE-452B-8202-88654B0C6675}" destId="{6D07375F-C5C6-45BF-B6B8-BF4E338ADCC0}" srcOrd="1" destOrd="0" presId="urn:microsoft.com/office/officeart/2009/3/layout/PieProcess"/>
    <dgm:cxn modelId="{118B4903-E294-4D48-931C-AC65ACF4E7A2}" type="presParOf" srcId="{15AB7C8C-15EE-452B-8202-88654B0C6675}" destId="{292E5A6C-EFBF-4DBF-B734-1BE07950F995}" srcOrd="2" destOrd="0" presId="urn:microsoft.com/office/officeart/2009/3/layout/PieProcess"/>
    <dgm:cxn modelId="{7A0353E8-B641-4A4D-9B85-35F0FDFA461A}" type="presParOf" srcId="{89F92155-B4B9-4BBA-A799-D6FF6BCCB411}" destId="{343E188B-8AFB-4ADB-821D-D3FD5CB9E3CE}" srcOrd="5" destOrd="0" presId="urn:microsoft.com/office/officeart/2009/3/layout/PieProcess"/>
    <dgm:cxn modelId="{3C0EC4EA-41D9-440B-BB8D-89B624511D20}" type="presParOf" srcId="{89F92155-B4B9-4BBA-A799-D6FF6BCCB411}" destId="{80DAC2EA-A7DA-4D3C-B569-6CFAFE64FBE3}" srcOrd="6" destOrd="0" presId="urn:microsoft.com/office/officeart/2009/3/layout/PieProcess"/>
    <dgm:cxn modelId="{4143D6C2-D3D8-4CDD-8704-0A497F984CAA}" type="presParOf" srcId="{80DAC2EA-A7DA-4D3C-B569-6CFAFE64FBE3}" destId="{236FBA95-5365-4499-9EFF-687CA0487D73}" srcOrd="0" destOrd="0" presId="urn:microsoft.com/office/officeart/2009/3/layout/PieProcess"/>
    <dgm:cxn modelId="{00F8D57E-47CF-436A-8BE7-4D966D2EAF86}" type="presParOf" srcId="{89F92155-B4B9-4BBA-A799-D6FF6BCCB411}" destId="{2134F037-2DB7-4A03-A732-521B0D8BFBFC}" srcOrd="7" destOrd="0" presId="urn:microsoft.com/office/officeart/2009/3/layout/PieProcess"/>
    <dgm:cxn modelId="{F8807754-9FC0-4597-9F53-66416D342382}" type="presParOf" srcId="{89F92155-B4B9-4BBA-A799-D6FF6BCCB411}" destId="{BBDFAF5E-A4C8-4FE8-9AA9-A8A79F95BB4B}" srcOrd="8" destOrd="0" presId="urn:microsoft.com/office/officeart/2009/3/layout/PieProcess"/>
    <dgm:cxn modelId="{1A22C856-F650-4E4D-9BB5-3270C4805918}" type="presParOf" srcId="{BBDFAF5E-A4C8-4FE8-9AA9-A8A79F95BB4B}" destId="{402B845E-4352-48BE-8FBD-BC67EEEBD569}" srcOrd="0" destOrd="0" presId="urn:microsoft.com/office/officeart/2009/3/layout/PieProcess"/>
    <dgm:cxn modelId="{6689B82D-B1DD-414D-8E3F-DED32CCD67EC}" type="presParOf" srcId="{BBDFAF5E-A4C8-4FE8-9AA9-A8A79F95BB4B}" destId="{2742F4A3-A468-4E95-A6A5-04CDA55DE50B}" srcOrd="1" destOrd="0" presId="urn:microsoft.com/office/officeart/2009/3/layout/PieProcess"/>
    <dgm:cxn modelId="{3C378A1F-B822-4D93-ABE9-888322760A61}" type="presParOf" srcId="{BBDFAF5E-A4C8-4FE8-9AA9-A8A79F95BB4B}" destId="{837FEB23-8B80-46FD-A7C7-9420259A9652}" srcOrd="2" destOrd="0" presId="urn:microsoft.com/office/officeart/2009/3/layout/PieProcess"/>
    <dgm:cxn modelId="{8E3B89AB-B167-40BE-9AC6-6187599762D9}" type="presParOf" srcId="{89F92155-B4B9-4BBA-A799-D6FF6BCCB411}" destId="{CC4BE761-B385-4651-AB3E-833615670CBB}" srcOrd="9" destOrd="0" presId="urn:microsoft.com/office/officeart/2009/3/layout/PieProcess"/>
    <dgm:cxn modelId="{41811659-3A9B-494A-9931-20AF0C82713F}" type="presParOf" srcId="{89F92155-B4B9-4BBA-A799-D6FF6BCCB411}" destId="{147BDEB8-5B7E-4231-AA7C-93E99F7FBAD8}" srcOrd="10" destOrd="0" presId="urn:microsoft.com/office/officeart/2009/3/layout/PieProcess"/>
    <dgm:cxn modelId="{452E1781-BC60-46F4-A6D5-1C3BC04634E1}" type="presParOf" srcId="{147BDEB8-5B7E-4231-AA7C-93E99F7FBAD8}" destId="{5A64C7ED-EE72-433E-BA37-8CA5ACD56056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22600-BBF5-40A3-9AD6-E85980809CF9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/>
            <a:t>Estudiantes </a:t>
          </a:r>
          <a:endParaRPr lang="es-CL" sz="2200" kern="1200" dirty="0"/>
        </a:p>
      </dsp:txBody>
      <dsp:txXfrm>
        <a:off x="4392232" y="3136513"/>
        <a:ext cx="1781934" cy="1531918"/>
      </dsp:txXfrm>
    </dsp:sp>
    <dsp:sp modelId="{2263C272-6F74-421C-BB78-5EA1564CB1E6}">
      <dsp:nvSpPr>
        <dsp:cNvPr id="0" name=""/>
        <dsp:cNvSpPr/>
      </dsp:nvSpPr>
      <dsp:spPr>
        <a:xfrm>
          <a:off x="2059093" y="1733973"/>
          <a:ext cx="2167466" cy="216746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/>
            <a:t>Equipos de Aula </a:t>
          </a:r>
          <a:endParaRPr lang="es-CL" sz="2200" kern="1200" dirty="0"/>
        </a:p>
      </dsp:txBody>
      <dsp:txXfrm>
        <a:off x="2604759" y="2282937"/>
        <a:ext cx="1076134" cy="1069538"/>
      </dsp:txXfrm>
    </dsp:sp>
    <dsp:sp modelId="{31301345-1A8A-4AC1-A7EA-149C5DEB00D9}">
      <dsp:nvSpPr>
        <dsp:cNvPr id="0" name=""/>
        <dsp:cNvSpPr/>
      </dsp:nvSpPr>
      <dsp:spPr>
        <a:xfrm rot="20700000">
          <a:off x="3273095" y="238642"/>
          <a:ext cx="2123675" cy="212367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/>
            <a:t>Familia </a:t>
          </a:r>
          <a:endParaRPr lang="es-CL" sz="2200" kern="1200" dirty="0"/>
        </a:p>
      </dsp:txBody>
      <dsp:txXfrm rot="-20700000">
        <a:off x="3738879" y="704426"/>
        <a:ext cx="1192106" cy="1192106"/>
      </dsp:txXfrm>
    </dsp:sp>
    <dsp:sp modelId="{AD1BBF73-4FF7-44FE-9F94-D1883A2CF8DE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C880C-C4B9-4181-951A-B539FE253C6F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6BD33-4545-48C9-B6B6-4BC5B34B9DC6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1F17D-AD01-4DEF-BF93-14314DF9B42B}">
      <dsp:nvSpPr>
        <dsp:cNvPr id="0" name=""/>
        <dsp:cNvSpPr/>
      </dsp:nvSpPr>
      <dsp:spPr>
        <a:xfrm>
          <a:off x="4353" y="541982"/>
          <a:ext cx="1174295" cy="1174295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4D439-24A7-4B5F-BA90-1CE8C7CF3117}">
      <dsp:nvSpPr>
        <dsp:cNvPr id="0" name=""/>
        <dsp:cNvSpPr/>
      </dsp:nvSpPr>
      <dsp:spPr>
        <a:xfrm>
          <a:off x="121783" y="659412"/>
          <a:ext cx="939436" cy="939436"/>
        </a:xfrm>
        <a:prstGeom prst="pie">
          <a:avLst>
            <a:gd name="adj1" fmla="val 126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F60D7-DC13-4D17-81F1-7420531660C1}">
      <dsp:nvSpPr>
        <dsp:cNvPr id="0" name=""/>
        <dsp:cNvSpPr/>
      </dsp:nvSpPr>
      <dsp:spPr>
        <a:xfrm rot="16200000">
          <a:off x="-1346086" y="3184147"/>
          <a:ext cx="3405456" cy="70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5300" kern="1200" dirty="0" smtClean="0"/>
            <a:t>1 </a:t>
          </a:r>
          <a:endParaRPr lang="es-CL" sz="5300" kern="1200" dirty="0"/>
        </a:p>
      </dsp:txBody>
      <dsp:txXfrm>
        <a:off x="-1346086" y="3184147"/>
        <a:ext cx="3405456" cy="704577"/>
      </dsp:txXfrm>
    </dsp:sp>
    <dsp:sp modelId="{CA6109F2-8B41-4963-8FD4-CD43AD34FDA5}">
      <dsp:nvSpPr>
        <dsp:cNvPr id="0" name=""/>
        <dsp:cNvSpPr/>
      </dsp:nvSpPr>
      <dsp:spPr>
        <a:xfrm>
          <a:off x="826360" y="541982"/>
          <a:ext cx="2348590" cy="469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700" b="0" i="0" kern="1200" dirty="0" smtClean="0"/>
            <a:t>Diseñar nuevas experiencias pedagógicas que permitan potenciar de manera más amplia el desarrollo integral de nuestros/as estudiantes</a:t>
          </a:r>
          <a:endParaRPr lang="es-CL" sz="2700" kern="1200" dirty="0"/>
        </a:p>
      </dsp:txBody>
      <dsp:txXfrm>
        <a:off x="826360" y="541982"/>
        <a:ext cx="2348590" cy="4697181"/>
      </dsp:txXfrm>
    </dsp:sp>
    <dsp:sp modelId="{3545184A-93A3-425A-A782-1F45CC10E21D}">
      <dsp:nvSpPr>
        <dsp:cNvPr id="0" name=""/>
        <dsp:cNvSpPr/>
      </dsp:nvSpPr>
      <dsp:spPr>
        <a:xfrm>
          <a:off x="3528095" y="541982"/>
          <a:ext cx="1174295" cy="1174295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7375F-C5C6-45BF-B6B8-BF4E338ADCC0}">
      <dsp:nvSpPr>
        <dsp:cNvPr id="0" name=""/>
        <dsp:cNvSpPr/>
      </dsp:nvSpPr>
      <dsp:spPr>
        <a:xfrm>
          <a:off x="3645524" y="659412"/>
          <a:ext cx="939436" cy="93943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E5A6C-EFBF-4DBF-B734-1BE07950F995}">
      <dsp:nvSpPr>
        <dsp:cNvPr id="0" name=""/>
        <dsp:cNvSpPr/>
      </dsp:nvSpPr>
      <dsp:spPr>
        <a:xfrm rot="16200000">
          <a:off x="2177655" y="3184147"/>
          <a:ext cx="3405456" cy="70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5300" kern="1200" dirty="0" smtClean="0"/>
            <a:t>2</a:t>
          </a:r>
          <a:endParaRPr lang="es-CL" sz="5300" kern="1200" dirty="0"/>
        </a:p>
      </dsp:txBody>
      <dsp:txXfrm>
        <a:off x="2177655" y="3184147"/>
        <a:ext cx="3405456" cy="704577"/>
      </dsp:txXfrm>
    </dsp:sp>
    <dsp:sp modelId="{236FBA95-5365-4499-9EFF-687CA0487D73}">
      <dsp:nvSpPr>
        <dsp:cNvPr id="0" name=""/>
        <dsp:cNvSpPr/>
      </dsp:nvSpPr>
      <dsp:spPr>
        <a:xfrm>
          <a:off x="4350101" y="541982"/>
          <a:ext cx="2348590" cy="469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700" b="0" i="0" kern="1200" dirty="0" smtClean="0"/>
            <a:t>Ampliar  la participación de las familias en las experiencias diseñadas,  incorporando nuevos  espacios de participación dentro del Centro de Interés .</a:t>
          </a:r>
          <a:endParaRPr lang="es-CL" sz="2700" kern="1200" dirty="0"/>
        </a:p>
      </dsp:txBody>
      <dsp:txXfrm>
        <a:off x="4350101" y="541982"/>
        <a:ext cx="2348590" cy="4697181"/>
      </dsp:txXfrm>
    </dsp:sp>
    <dsp:sp modelId="{402B845E-4352-48BE-8FBD-BC67EEEBD569}">
      <dsp:nvSpPr>
        <dsp:cNvPr id="0" name=""/>
        <dsp:cNvSpPr/>
      </dsp:nvSpPr>
      <dsp:spPr>
        <a:xfrm>
          <a:off x="7051836" y="541982"/>
          <a:ext cx="1174295" cy="1174295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2F4A3-A468-4E95-A6A5-04CDA55DE50B}">
      <dsp:nvSpPr>
        <dsp:cNvPr id="0" name=""/>
        <dsp:cNvSpPr/>
      </dsp:nvSpPr>
      <dsp:spPr>
        <a:xfrm>
          <a:off x="7169266" y="659412"/>
          <a:ext cx="939436" cy="93943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FEB23-8B80-46FD-A7C7-9420259A9652}">
      <dsp:nvSpPr>
        <dsp:cNvPr id="0" name=""/>
        <dsp:cNvSpPr/>
      </dsp:nvSpPr>
      <dsp:spPr>
        <a:xfrm rot="16200000">
          <a:off x="5701396" y="3184147"/>
          <a:ext cx="3405456" cy="70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5300" kern="1200" dirty="0" smtClean="0"/>
            <a:t>3</a:t>
          </a:r>
          <a:endParaRPr lang="es-CL" sz="5300" kern="1200" dirty="0"/>
        </a:p>
      </dsp:txBody>
      <dsp:txXfrm>
        <a:off x="5701396" y="3184147"/>
        <a:ext cx="3405456" cy="704577"/>
      </dsp:txXfrm>
    </dsp:sp>
    <dsp:sp modelId="{5A64C7ED-EE72-433E-BA37-8CA5ACD56056}">
      <dsp:nvSpPr>
        <dsp:cNvPr id="0" name=""/>
        <dsp:cNvSpPr/>
      </dsp:nvSpPr>
      <dsp:spPr>
        <a:xfrm>
          <a:off x="7873843" y="541982"/>
          <a:ext cx="2348590" cy="469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700" b="0" i="0" kern="1200" dirty="0" smtClean="0"/>
            <a:t>Avanzar en la construcción de procesos evaluativos coherentes a los diversos procesos y aprendizajes que se desarrollan dentro del Centro de Interés.</a:t>
          </a:r>
          <a:endParaRPr lang="es-CL" sz="2700" kern="1200" dirty="0"/>
        </a:p>
      </dsp:txBody>
      <dsp:txXfrm>
        <a:off x="7873843" y="541982"/>
        <a:ext cx="2348590" cy="4697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331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c6a80eac8f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g2c6a80eac8f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7789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da17201527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9" name="Google Shape;489;g2da17201527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4656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73a1be055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g273a1be055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852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d9cd420e46_16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4" name="Google Shape;384;g2d9cd420e46_16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9349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d9cd420e46_16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g2d9cd420e46_16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155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d9cd420e46_16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g2d9cd420e46_16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5839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d9cd420e46_16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0" name="Google Shape;420;g2d9cd420e46_16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7258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d9cd420e46_16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1" name="Google Shape;431;g2d9cd420e46_16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5302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d9cd420e46_18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5" name="Google Shape;445;g2d9cd420e46_18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4776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d9cd420e46_18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6" name="Google Shape;456;g2d9cd420e46_18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24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da1720152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g2da1720152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367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ortadilla">
  <p:cSld name="2_Portadill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c2dbbf5c05_1_13"/>
          <p:cNvSpPr txBox="1">
            <a:spLocks noGrp="1"/>
          </p:cNvSpPr>
          <p:nvPr>
            <p:ph type="title"/>
          </p:nvPr>
        </p:nvSpPr>
        <p:spPr>
          <a:xfrm>
            <a:off x="838200" y="2279843"/>
            <a:ext cx="10515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581"/>
              </a:buClr>
              <a:buSzPts val="4600"/>
              <a:buFont typeface="Verdana"/>
              <a:buNone/>
              <a:defRPr sz="46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g2c2dbbf5c05_1_13"/>
          <p:cNvSpPr txBox="1">
            <a:spLocks noGrp="1"/>
          </p:cNvSpPr>
          <p:nvPr>
            <p:ph type="body" idx="1"/>
          </p:nvPr>
        </p:nvSpPr>
        <p:spPr>
          <a:xfrm>
            <a:off x="4201159" y="3264816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2000"/>
              <a:buNone/>
              <a:defRPr sz="2000">
                <a:solidFill>
                  <a:srgbClr val="0B45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04953ba07_0_4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2c04953ba07_0_4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2c04953ba07_0_4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c04953ba07_0_40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2c04953ba07_0_40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g2c04953ba07_0_40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g2c04953ba07_0_4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2c04953ba07_0_4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2c04953ba07_0_4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04953ba07_0_4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2c04953ba07_0_41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g2c04953ba07_0_4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2c04953ba07_0_4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2c04953ba07_0_4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c04953ba07_0_42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2c04953ba07_0_42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g2c04953ba07_0_4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2c04953ba07_0_4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2c04953ba07_0_4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92a7ea93f_0_607"/>
          <p:cNvSpPr txBox="1">
            <a:spLocks noGrp="1"/>
          </p:cNvSpPr>
          <p:nvPr>
            <p:ph type="title"/>
          </p:nvPr>
        </p:nvSpPr>
        <p:spPr>
          <a:xfrm>
            <a:off x="828133" y="1755433"/>
            <a:ext cx="57507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92" name="Google Shape;92;g2c92a7ea93f_0_607"/>
          <p:cNvSpPr txBox="1">
            <a:spLocks noGrp="1"/>
          </p:cNvSpPr>
          <p:nvPr>
            <p:ph type="subTitle" idx="1"/>
          </p:nvPr>
        </p:nvSpPr>
        <p:spPr>
          <a:xfrm>
            <a:off x="828133" y="2609767"/>
            <a:ext cx="5750700" cy="24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g2c92a7ea93f_0_607"/>
          <p:cNvSpPr/>
          <p:nvPr/>
        </p:nvSpPr>
        <p:spPr>
          <a:xfrm>
            <a:off x="-428500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2c92a7ea93f_0_607"/>
          <p:cNvSpPr/>
          <p:nvPr/>
        </p:nvSpPr>
        <p:spPr>
          <a:xfrm>
            <a:off x="474917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2c92a7ea93f_0_607"/>
          <p:cNvSpPr/>
          <p:nvPr/>
        </p:nvSpPr>
        <p:spPr>
          <a:xfrm>
            <a:off x="1378333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2c92a7ea93f_0_607"/>
          <p:cNvSpPr/>
          <p:nvPr/>
        </p:nvSpPr>
        <p:spPr>
          <a:xfrm>
            <a:off x="0" y="0"/>
            <a:ext cx="708182" cy="708182"/>
          </a:xfrm>
          <a:custGeom>
            <a:avLst/>
            <a:gdLst/>
            <a:ahLst/>
            <a:cxnLst/>
            <a:rect l="l" t="t" r="r" b="b"/>
            <a:pathLst>
              <a:path w="21246" h="21246" extrusionOk="0">
                <a:moveTo>
                  <a:pt x="0" y="0"/>
                </a:moveTo>
                <a:lnTo>
                  <a:pt x="0" y="21246"/>
                </a:lnTo>
                <a:cubicBezTo>
                  <a:pt x="11734" y="21246"/>
                  <a:pt x="21246" y="11734"/>
                  <a:pt x="212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" name="Google Shape;97;g2c92a7ea93f_0_607"/>
          <p:cNvGrpSpPr/>
          <p:nvPr/>
        </p:nvGrpSpPr>
        <p:grpSpPr>
          <a:xfrm>
            <a:off x="10429649" y="-125"/>
            <a:ext cx="1762087" cy="984340"/>
            <a:chOff x="6455000" y="3870300"/>
            <a:chExt cx="1321598" cy="738274"/>
          </a:xfrm>
        </p:grpSpPr>
        <p:sp>
          <p:nvSpPr>
            <p:cNvPr id="98" name="Google Shape;98;g2c92a7ea93f_0_607"/>
            <p:cNvSpPr/>
            <p:nvPr/>
          </p:nvSpPr>
          <p:spPr>
            <a:xfrm>
              <a:off x="7674008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g2c92a7ea93f_0_607"/>
            <p:cNvSpPr/>
            <p:nvPr/>
          </p:nvSpPr>
          <p:spPr>
            <a:xfrm>
              <a:off x="7430338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g2c92a7ea93f_0_607"/>
            <p:cNvSpPr/>
            <p:nvPr/>
          </p:nvSpPr>
          <p:spPr>
            <a:xfrm>
              <a:off x="7186059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g2c92a7ea93f_0_607"/>
            <p:cNvSpPr/>
            <p:nvPr/>
          </p:nvSpPr>
          <p:spPr>
            <a:xfrm>
              <a:off x="6942390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g2c92a7ea93f_0_607"/>
            <p:cNvSpPr/>
            <p:nvPr/>
          </p:nvSpPr>
          <p:spPr>
            <a:xfrm>
              <a:off x="6698669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g2c92a7ea93f_0_607"/>
            <p:cNvSpPr/>
            <p:nvPr/>
          </p:nvSpPr>
          <p:spPr>
            <a:xfrm>
              <a:off x="6455000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g2c92a7ea93f_0_607"/>
            <p:cNvSpPr/>
            <p:nvPr/>
          </p:nvSpPr>
          <p:spPr>
            <a:xfrm>
              <a:off x="7674008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g2c92a7ea93f_0_607"/>
            <p:cNvSpPr/>
            <p:nvPr/>
          </p:nvSpPr>
          <p:spPr>
            <a:xfrm>
              <a:off x="7430338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g2c92a7ea93f_0_607"/>
            <p:cNvSpPr/>
            <p:nvPr/>
          </p:nvSpPr>
          <p:spPr>
            <a:xfrm>
              <a:off x="7186059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g2c92a7ea93f_0_607"/>
            <p:cNvSpPr/>
            <p:nvPr/>
          </p:nvSpPr>
          <p:spPr>
            <a:xfrm>
              <a:off x="6942390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g2c92a7ea93f_0_607"/>
            <p:cNvSpPr/>
            <p:nvPr/>
          </p:nvSpPr>
          <p:spPr>
            <a:xfrm>
              <a:off x="6698669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g2c92a7ea93f_0_607"/>
            <p:cNvSpPr/>
            <p:nvPr/>
          </p:nvSpPr>
          <p:spPr>
            <a:xfrm>
              <a:off x="6455000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g2c92a7ea93f_0_607"/>
            <p:cNvSpPr/>
            <p:nvPr/>
          </p:nvSpPr>
          <p:spPr>
            <a:xfrm>
              <a:off x="7674008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g2c92a7ea93f_0_607"/>
            <p:cNvSpPr/>
            <p:nvPr/>
          </p:nvSpPr>
          <p:spPr>
            <a:xfrm>
              <a:off x="7430338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g2c92a7ea93f_0_607"/>
            <p:cNvSpPr/>
            <p:nvPr/>
          </p:nvSpPr>
          <p:spPr>
            <a:xfrm>
              <a:off x="7186059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g2c92a7ea93f_0_607"/>
            <p:cNvSpPr/>
            <p:nvPr/>
          </p:nvSpPr>
          <p:spPr>
            <a:xfrm>
              <a:off x="6942390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g2c92a7ea93f_0_607"/>
            <p:cNvSpPr/>
            <p:nvPr/>
          </p:nvSpPr>
          <p:spPr>
            <a:xfrm>
              <a:off x="6698669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g2c92a7ea93f_0_607"/>
            <p:cNvSpPr/>
            <p:nvPr/>
          </p:nvSpPr>
          <p:spPr>
            <a:xfrm>
              <a:off x="6455000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g2c92a7ea93f_0_607"/>
            <p:cNvSpPr/>
            <p:nvPr/>
          </p:nvSpPr>
          <p:spPr>
            <a:xfrm>
              <a:off x="7674008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g2c92a7ea93f_0_607"/>
            <p:cNvSpPr/>
            <p:nvPr/>
          </p:nvSpPr>
          <p:spPr>
            <a:xfrm>
              <a:off x="7430338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g2c92a7ea93f_0_607"/>
            <p:cNvSpPr/>
            <p:nvPr/>
          </p:nvSpPr>
          <p:spPr>
            <a:xfrm>
              <a:off x="7186059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g2c92a7ea93f_0_607"/>
            <p:cNvSpPr/>
            <p:nvPr/>
          </p:nvSpPr>
          <p:spPr>
            <a:xfrm>
              <a:off x="6942390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g2c92a7ea93f_0_607"/>
            <p:cNvSpPr/>
            <p:nvPr/>
          </p:nvSpPr>
          <p:spPr>
            <a:xfrm>
              <a:off x="6698669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2c92a7ea93f_0_607"/>
            <p:cNvSpPr/>
            <p:nvPr/>
          </p:nvSpPr>
          <p:spPr>
            <a:xfrm>
              <a:off x="6455000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92a7ea93f_0_639"/>
          <p:cNvSpPr txBox="1">
            <a:spLocks noGrp="1"/>
          </p:cNvSpPr>
          <p:nvPr>
            <p:ph type="title" hasCustomPrompt="1"/>
          </p:nvPr>
        </p:nvSpPr>
        <p:spPr>
          <a:xfrm>
            <a:off x="2279100" y="2351484"/>
            <a:ext cx="7634100" cy="1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4" name="Google Shape;124;g2c92a7ea93f_0_639"/>
          <p:cNvSpPr txBox="1">
            <a:spLocks noGrp="1"/>
          </p:cNvSpPr>
          <p:nvPr>
            <p:ph type="subTitle" idx="1"/>
          </p:nvPr>
        </p:nvSpPr>
        <p:spPr>
          <a:xfrm>
            <a:off x="2279100" y="3935684"/>
            <a:ext cx="76341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grpSp>
        <p:nvGrpSpPr>
          <p:cNvPr id="125" name="Google Shape;125;g2c92a7ea93f_0_639"/>
          <p:cNvGrpSpPr/>
          <p:nvPr/>
        </p:nvGrpSpPr>
        <p:grpSpPr>
          <a:xfrm>
            <a:off x="1074186" y="5448972"/>
            <a:ext cx="2072726" cy="1157875"/>
            <a:chOff x="2163150" y="2361075"/>
            <a:chExt cx="649900" cy="363050"/>
          </a:xfrm>
        </p:grpSpPr>
        <p:sp>
          <p:nvSpPr>
            <p:cNvPr id="126" name="Google Shape;126;g2c92a7ea93f_0_639"/>
            <p:cNvSpPr/>
            <p:nvPr/>
          </p:nvSpPr>
          <p:spPr>
            <a:xfrm>
              <a:off x="276260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g2c92a7ea93f_0_639"/>
            <p:cNvSpPr/>
            <p:nvPr/>
          </p:nvSpPr>
          <p:spPr>
            <a:xfrm>
              <a:off x="2642775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g2c92a7ea93f_0_639"/>
            <p:cNvSpPr/>
            <p:nvPr/>
          </p:nvSpPr>
          <p:spPr>
            <a:xfrm>
              <a:off x="2522650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g2c92a7ea93f_0_639"/>
            <p:cNvSpPr/>
            <p:nvPr/>
          </p:nvSpPr>
          <p:spPr>
            <a:xfrm>
              <a:off x="240282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g2c92a7ea93f_0_639"/>
            <p:cNvSpPr/>
            <p:nvPr/>
          </p:nvSpPr>
          <p:spPr>
            <a:xfrm>
              <a:off x="228297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g2c92a7ea93f_0_639"/>
            <p:cNvSpPr/>
            <p:nvPr/>
          </p:nvSpPr>
          <p:spPr>
            <a:xfrm>
              <a:off x="216315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g2c92a7ea93f_0_639"/>
            <p:cNvSpPr/>
            <p:nvPr/>
          </p:nvSpPr>
          <p:spPr>
            <a:xfrm>
              <a:off x="276260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g2c92a7ea93f_0_639"/>
            <p:cNvSpPr/>
            <p:nvPr/>
          </p:nvSpPr>
          <p:spPr>
            <a:xfrm>
              <a:off x="2642775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g2c92a7ea93f_0_639"/>
            <p:cNvSpPr/>
            <p:nvPr/>
          </p:nvSpPr>
          <p:spPr>
            <a:xfrm>
              <a:off x="2522650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g2c92a7ea93f_0_639"/>
            <p:cNvSpPr/>
            <p:nvPr/>
          </p:nvSpPr>
          <p:spPr>
            <a:xfrm>
              <a:off x="240282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g2c92a7ea93f_0_639"/>
            <p:cNvSpPr/>
            <p:nvPr/>
          </p:nvSpPr>
          <p:spPr>
            <a:xfrm>
              <a:off x="228297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g2c92a7ea93f_0_639"/>
            <p:cNvSpPr/>
            <p:nvPr/>
          </p:nvSpPr>
          <p:spPr>
            <a:xfrm>
              <a:off x="216315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g2c92a7ea93f_0_639"/>
            <p:cNvSpPr/>
            <p:nvPr/>
          </p:nvSpPr>
          <p:spPr>
            <a:xfrm>
              <a:off x="276260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g2c92a7ea93f_0_639"/>
            <p:cNvSpPr/>
            <p:nvPr/>
          </p:nvSpPr>
          <p:spPr>
            <a:xfrm>
              <a:off x="2642775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g2c92a7ea93f_0_639"/>
            <p:cNvSpPr/>
            <p:nvPr/>
          </p:nvSpPr>
          <p:spPr>
            <a:xfrm>
              <a:off x="2522650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g2c92a7ea93f_0_639"/>
            <p:cNvSpPr/>
            <p:nvPr/>
          </p:nvSpPr>
          <p:spPr>
            <a:xfrm>
              <a:off x="240282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g2c92a7ea93f_0_639"/>
            <p:cNvSpPr/>
            <p:nvPr/>
          </p:nvSpPr>
          <p:spPr>
            <a:xfrm>
              <a:off x="228297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g2c92a7ea93f_0_639"/>
            <p:cNvSpPr/>
            <p:nvPr/>
          </p:nvSpPr>
          <p:spPr>
            <a:xfrm>
              <a:off x="216315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g2c92a7ea93f_0_639"/>
            <p:cNvSpPr/>
            <p:nvPr/>
          </p:nvSpPr>
          <p:spPr>
            <a:xfrm>
              <a:off x="276260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g2c92a7ea93f_0_639"/>
            <p:cNvSpPr/>
            <p:nvPr/>
          </p:nvSpPr>
          <p:spPr>
            <a:xfrm>
              <a:off x="2642775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g2c92a7ea93f_0_639"/>
            <p:cNvSpPr/>
            <p:nvPr/>
          </p:nvSpPr>
          <p:spPr>
            <a:xfrm>
              <a:off x="2522650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g2c92a7ea93f_0_639"/>
            <p:cNvSpPr/>
            <p:nvPr/>
          </p:nvSpPr>
          <p:spPr>
            <a:xfrm>
              <a:off x="240282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g2c92a7ea93f_0_639"/>
            <p:cNvSpPr/>
            <p:nvPr/>
          </p:nvSpPr>
          <p:spPr>
            <a:xfrm>
              <a:off x="228297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g2c92a7ea93f_0_639"/>
            <p:cNvSpPr/>
            <p:nvPr/>
          </p:nvSpPr>
          <p:spPr>
            <a:xfrm>
              <a:off x="216315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" name="Google Shape;150;g2c92a7ea93f_0_639"/>
          <p:cNvSpPr/>
          <p:nvPr/>
        </p:nvSpPr>
        <p:spPr>
          <a:xfrm rot="-5400000">
            <a:off x="8927015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2c92a7ea93f_0_639"/>
          <p:cNvSpPr/>
          <p:nvPr/>
        </p:nvSpPr>
        <p:spPr>
          <a:xfrm>
            <a:off x="-47100" y="3865300"/>
            <a:ext cx="2137489" cy="1685756"/>
          </a:xfrm>
          <a:custGeom>
            <a:avLst/>
            <a:gdLst/>
            <a:ahLst/>
            <a:cxnLst/>
            <a:rect l="l" t="t" r="r" b="b"/>
            <a:pathLst>
              <a:path w="83856" h="66134" extrusionOk="0">
                <a:moveTo>
                  <a:pt x="1" y="0"/>
                </a:moveTo>
                <a:lnTo>
                  <a:pt x="1" y="66134"/>
                </a:lnTo>
                <a:lnTo>
                  <a:pt x="41928" y="66134"/>
                </a:lnTo>
                <a:cubicBezTo>
                  <a:pt x="65082" y="66134"/>
                  <a:pt x="83855" y="51330"/>
                  <a:pt x="83855" y="33067"/>
                </a:cubicBezTo>
                <a:cubicBezTo>
                  <a:pt x="83855" y="14804"/>
                  <a:pt x="65082" y="0"/>
                  <a:pt x="41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2c92a7ea93f_0_639"/>
          <p:cNvSpPr/>
          <p:nvPr/>
        </p:nvSpPr>
        <p:spPr>
          <a:xfrm rot="-5400000">
            <a:off x="9941283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2c92a7ea93f_0_639"/>
          <p:cNvSpPr/>
          <p:nvPr/>
        </p:nvSpPr>
        <p:spPr>
          <a:xfrm rot="-5400000">
            <a:off x="11035483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2c92a7ea93f_0_639"/>
          <p:cNvSpPr/>
          <p:nvPr/>
        </p:nvSpPr>
        <p:spPr>
          <a:xfrm rot="-5400000">
            <a:off x="10898268" y="366"/>
            <a:ext cx="1294036" cy="1293371"/>
          </a:xfrm>
          <a:custGeom>
            <a:avLst/>
            <a:gdLst/>
            <a:ahLst/>
            <a:cxnLst/>
            <a:rect l="l" t="t" r="r" b="b"/>
            <a:pathLst>
              <a:path w="21420" h="21409" extrusionOk="0">
                <a:moveTo>
                  <a:pt x="21400" y="1"/>
                </a:moveTo>
                <a:cubicBezTo>
                  <a:pt x="9588" y="1"/>
                  <a:pt x="1" y="9584"/>
                  <a:pt x="1" y="21409"/>
                </a:cubicBezTo>
                <a:lnTo>
                  <a:pt x="21420" y="21409"/>
                </a:lnTo>
                <a:lnTo>
                  <a:pt x="21420" y="1"/>
                </a:lnTo>
                <a:cubicBezTo>
                  <a:pt x="21413" y="1"/>
                  <a:pt x="21406" y="1"/>
                  <a:pt x="214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2c92a7ea93f_0_639"/>
          <p:cNvSpPr/>
          <p:nvPr/>
        </p:nvSpPr>
        <p:spPr>
          <a:xfrm>
            <a:off x="5877100" y="317500"/>
            <a:ext cx="708182" cy="708182"/>
          </a:xfrm>
          <a:custGeom>
            <a:avLst/>
            <a:gdLst/>
            <a:ahLst/>
            <a:cxnLst/>
            <a:rect l="l" t="t" r="r" b="b"/>
            <a:pathLst>
              <a:path w="21246" h="21246" extrusionOk="0">
                <a:moveTo>
                  <a:pt x="0" y="0"/>
                </a:moveTo>
                <a:lnTo>
                  <a:pt x="0" y="21246"/>
                </a:lnTo>
                <a:cubicBezTo>
                  <a:pt x="11734" y="21246"/>
                  <a:pt x="21246" y="11734"/>
                  <a:pt x="212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" name="Google Shape;156;g2c92a7ea93f_0_639"/>
          <p:cNvGrpSpPr/>
          <p:nvPr/>
        </p:nvGrpSpPr>
        <p:grpSpPr>
          <a:xfrm>
            <a:off x="6290386" y="-95"/>
            <a:ext cx="2072726" cy="1157875"/>
            <a:chOff x="2163150" y="2361075"/>
            <a:chExt cx="649900" cy="363050"/>
          </a:xfrm>
        </p:grpSpPr>
        <p:sp>
          <p:nvSpPr>
            <p:cNvPr id="157" name="Google Shape;157;g2c92a7ea93f_0_639"/>
            <p:cNvSpPr/>
            <p:nvPr/>
          </p:nvSpPr>
          <p:spPr>
            <a:xfrm>
              <a:off x="276260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2c92a7ea93f_0_639"/>
            <p:cNvSpPr/>
            <p:nvPr/>
          </p:nvSpPr>
          <p:spPr>
            <a:xfrm>
              <a:off x="2642775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2c92a7ea93f_0_639"/>
            <p:cNvSpPr/>
            <p:nvPr/>
          </p:nvSpPr>
          <p:spPr>
            <a:xfrm>
              <a:off x="2522650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g2c92a7ea93f_0_639"/>
            <p:cNvSpPr/>
            <p:nvPr/>
          </p:nvSpPr>
          <p:spPr>
            <a:xfrm>
              <a:off x="240282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g2c92a7ea93f_0_639"/>
            <p:cNvSpPr/>
            <p:nvPr/>
          </p:nvSpPr>
          <p:spPr>
            <a:xfrm>
              <a:off x="228297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2c92a7ea93f_0_639"/>
            <p:cNvSpPr/>
            <p:nvPr/>
          </p:nvSpPr>
          <p:spPr>
            <a:xfrm>
              <a:off x="216315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g2c92a7ea93f_0_639"/>
            <p:cNvSpPr/>
            <p:nvPr/>
          </p:nvSpPr>
          <p:spPr>
            <a:xfrm>
              <a:off x="276260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g2c92a7ea93f_0_639"/>
            <p:cNvSpPr/>
            <p:nvPr/>
          </p:nvSpPr>
          <p:spPr>
            <a:xfrm>
              <a:off x="2642775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g2c92a7ea93f_0_639"/>
            <p:cNvSpPr/>
            <p:nvPr/>
          </p:nvSpPr>
          <p:spPr>
            <a:xfrm>
              <a:off x="2522650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2c92a7ea93f_0_639"/>
            <p:cNvSpPr/>
            <p:nvPr/>
          </p:nvSpPr>
          <p:spPr>
            <a:xfrm>
              <a:off x="240282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2c92a7ea93f_0_639"/>
            <p:cNvSpPr/>
            <p:nvPr/>
          </p:nvSpPr>
          <p:spPr>
            <a:xfrm>
              <a:off x="228297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2c92a7ea93f_0_639"/>
            <p:cNvSpPr/>
            <p:nvPr/>
          </p:nvSpPr>
          <p:spPr>
            <a:xfrm>
              <a:off x="216315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2c92a7ea93f_0_639"/>
            <p:cNvSpPr/>
            <p:nvPr/>
          </p:nvSpPr>
          <p:spPr>
            <a:xfrm>
              <a:off x="276260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2c92a7ea93f_0_639"/>
            <p:cNvSpPr/>
            <p:nvPr/>
          </p:nvSpPr>
          <p:spPr>
            <a:xfrm>
              <a:off x="2642775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2c92a7ea93f_0_639"/>
            <p:cNvSpPr/>
            <p:nvPr/>
          </p:nvSpPr>
          <p:spPr>
            <a:xfrm>
              <a:off x="2522650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g2c92a7ea93f_0_639"/>
            <p:cNvSpPr/>
            <p:nvPr/>
          </p:nvSpPr>
          <p:spPr>
            <a:xfrm>
              <a:off x="240282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g2c92a7ea93f_0_639"/>
            <p:cNvSpPr/>
            <p:nvPr/>
          </p:nvSpPr>
          <p:spPr>
            <a:xfrm>
              <a:off x="228297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c92a7ea93f_0_639"/>
            <p:cNvSpPr/>
            <p:nvPr/>
          </p:nvSpPr>
          <p:spPr>
            <a:xfrm>
              <a:off x="216315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2c92a7ea93f_0_639"/>
            <p:cNvSpPr/>
            <p:nvPr/>
          </p:nvSpPr>
          <p:spPr>
            <a:xfrm>
              <a:off x="276260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g2c92a7ea93f_0_639"/>
            <p:cNvSpPr/>
            <p:nvPr/>
          </p:nvSpPr>
          <p:spPr>
            <a:xfrm>
              <a:off x="2642775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2c92a7ea93f_0_639"/>
            <p:cNvSpPr/>
            <p:nvPr/>
          </p:nvSpPr>
          <p:spPr>
            <a:xfrm>
              <a:off x="2522650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g2c92a7ea93f_0_639"/>
            <p:cNvSpPr/>
            <p:nvPr/>
          </p:nvSpPr>
          <p:spPr>
            <a:xfrm>
              <a:off x="240282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g2c92a7ea93f_0_639"/>
            <p:cNvSpPr/>
            <p:nvPr/>
          </p:nvSpPr>
          <p:spPr>
            <a:xfrm>
              <a:off x="228297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2c92a7ea93f_0_639"/>
            <p:cNvSpPr/>
            <p:nvPr/>
          </p:nvSpPr>
          <p:spPr>
            <a:xfrm>
              <a:off x="216315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Lámina interior_op2">
  <p:cSld name="4_Lámina interior_op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9cd420e46_13_31"/>
          <p:cNvSpPr txBox="1">
            <a:spLocks noGrp="1"/>
          </p:cNvSpPr>
          <p:nvPr>
            <p:ph type="body" idx="1"/>
          </p:nvPr>
        </p:nvSpPr>
        <p:spPr>
          <a:xfrm>
            <a:off x="831851" y="623079"/>
            <a:ext cx="105156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B4581"/>
              </a:buClr>
              <a:buSzPts val="4000"/>
              <a:buNone/>
              <a:defRPr sz="40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g2d9cd420e46_13_31"/>
          <p:cNvSpPr txBox="1">
            <a:spLocks noGrp="1"/>
          </p:cNvSpPr>
          <p:nvPr>
            <p:ph type="body" idx="2"/>
          </p:nvPr>
        </p:nvSpPr>
        <p:spPr>
          <a:xfrm>
            <a:off x="3821113" y="1991656"/>
            <a:ext cx="7569300" cy="3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C4581"/>
              </a:buClr>
              <a:buSzPts val="2000"/>
              <a:buNone/>
              <a:defRPr sz="2000">
                <a:solidFill>
                  <a:srgbClr val="0C4581"/>
                </a:solidFill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d9cd420e46_13_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g2d9cd420e46_13_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g2d9cd420e46_13_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g2d9cd420e46_13_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g2d9cd420e46_13_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ortadilla">
  <p:cSld name="2_Portadilla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d9cd420e46_13_40"/>
          <p:cNvSpPr txBox="1">
            <a:spLocks noGrp="1"/>
          </p:cNvSpPr>
          <p:nvPr>
            <p:ph type="title"/>
          </p:nvPr>
        </p:nvSpPr>
        <p:spPr>
          <a:xfrm>
            <a:off x="838200" y="2279843"/>
            <a:ext cx="10515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581"/>
              </a:buClr>
              <a:buSzPts val="4700"/>
              <a:buFont typeface="Verdana"/>
              <a:buNone/>
              <a:defRPr sz="47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2d9cd420e46_13_40"/>
          <p:cNvSpPr txBox="1">
            <a:spLocks noGrp="1"/>
          </p:cNvSpPr>
          <p:nvPr>
            <p:ph type="body" idx="1"/>
          </p:nvPr>
        </p:nvSpPr>
        <p:spPr>
          <a:xfrm>
            <a:off x="4201159" y="3264816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B4581"/>
              </a:buClr>
              <a:buSzPts val="2000"/>
              <a:buNone/>
              <a:defRPr sz="2000">
                <a:solidFill>
                  <a:srgbClr val="0B4581"/>
                </a:solidFill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Lámina interior_op2">
  <p:cSld name="4_Lámina interior_op2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d9cd420e46_16_22"/>
          <p:cNvSpPr txBox="1">
            <a:spLocks noGrp="1"/>
          </p:cNvSpPr>
          <p:nvPr>
            <p:ph type="body" idx="1"/>
          </p:nvPr>
        </p:nvSpPr>
        <p:spPr>
          <a:xfrm>
            <a:off x="831850" y="623078"/>
            <a:ext cx="105156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4000"/>
              <a:buNone/>
              <a:defRPr sz="40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g2d9cd420e46_16_22"/>
          <p:cNvSpPr txBox="1">
            <a:spLocks noGrp="1"/>
          </p:cNvSpPr>
          <p:nvPr>
            <p:ph type="body" idx="2"/>
          </p:nvPr>
        </p:nvSpPr>
        <p:spPr>
          <a:xfrm>
            <a:off x="3821113" y="1991656"/>
            <a:ext cx="7569300" cy="3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581"/>
              </a:buClr>
              <a:buSzPts val="2000"/>
              <a:buNone/>
              <a:defRPr sz="2000">
                <a:solidFill>
                  <a:srgbClr val="0C45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Lámina interior_op1">
  <p:cSld name="3_Lámina interior_op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da17201527_1_11"/>
          <p:cNvSpPr txBox="1">
            <a:spLocks noGrp="1"/>
          </p:cNvSpPr>
          <p:nvPr>
            <p:ph type="body" idx="1"/>
          </p:nvPr>
        </p:nvSpPr>
        <p:spPr>
          <a:xfrm>
            <a:off x="831850" y="623078"/>
            <a:ext cx="105156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4000"/>
              <a:buNone/>
              <a:defRPr sz="40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g2da17201527_1_11"/>
          <p:cNvSpPr txBox="1">
            <a:spLocks noGrp="1"/>
          </p:cNvSpPr>
          <p:nvPr>
            <p:ph type="body" idx="2"/>
          </p:nvPr>
        </p:nvSpPr>
        <p:spPr>
          <a:xfrm>
            <a:off x="3821113" y="1991656"/>
            <a:ext cx="7569300" cy="3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581"/>
              </a:buClr>
              <a:buSzPts val="2000"/>
              <a:buNone/>
              <a:defRPr sz="2000">
                <a:solidFill>
                  <a:srgbClr val="0C45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ortadilla">
  <p:cSld name="2_Portadilla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e50f20c47b_0_352"/>
          <p:cNvSpPr txBox="1">
            <a:spLocks noGrp="1"/>
          </p:cNvSpPr>
          <p:nvPr>
            <p:ph type="title"/>
          </p:nvPr>
        </p:nvSpPr>
        <p:spPr>
          <a:xfrm>
            <a:off x="838200" y="2279843"/>
            <a:ext cx="10515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581"/>
              </a:buClr>
              <a:buSzPts val="4600"/>
              <a:buFont typeface="Verdana"/>
              <a:buNone/>
              <a:defRPr sz="46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2e50f20c47b_0_352"/>
          <p:cNvSpPr txBox="1">
            <a:spLocks noGrp="1"/>
          </p:cNvSpPr>
          <p:nvPr>
            <p:ph type="body" idx="1"/>
          </p:nvPr>
        </p:nvSpPr>
        <p:spPr>
          <a:xfrm>
            <a:off x="4201159" y="3264816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2000"/>
              <a:buNone/>
              <a:defRPr sz="2000">
                <a:solidFill>
                  <a:srgbClr val="0B45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e50f20c47b_0_261"/>
          <p:cNvSpPr txBox="1">
            <a:spLocks noGrp="1"/>
          </p:cNvSpPr>
          <p:nvPr>
            <p:ph type="title"/>
          </p:nvPr>
        </p:nvSpPr>
        <p:spPr>
          <a:xfrm>
            <a:off x="828133" y="1755433"/>
            <a:ext cx="57507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13" name="Google Shape;213;g2e50f20c47b_0_261"/>
          <p:cNvSpPr txBox="1">
            <a:spLocks noGrp="1"/>
          </p:cNvSpPr>
          <p:nvPr>
            <p:ph type="subTitle" idx="1"/>
          </p:nvPr>
        </p:nvSpPr>
        <p:spPr>
          <a:xfrm>
            <a:off x="828133" y="2609767"/>
            <a:ext cx="5750700" cy="24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4" name="Google Shape;214;g2e50f20c47b_0_261"/>
          <p:cNvSpPr/>
          <p:nvPr/>
        </p:nvSpPr>
        <p:spPr>
          <a:xfrm>
            <a:off x="-428500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2e50f20c47b_0_261"/>
          <p:cNvSpPr/>
          <p:nvPr/>
        </p:nvSpPr>
        <p:spPr>
          <a:xfrm>
            <a:off x="474917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2e50f20c47b_0_261"/>
          <p:cNvSpPr/>
          <p:nvPr/>
        </p:nvSpPr>
        <p:spPr>
          <a:xfrm>
            <a:off x="1378333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2e50f20c47b_0_261"/>
          <p:cNvSpPr/>
          <p:nvPr/>
        </p:nvSpPr>
        <p:spPr>
          <a:xfrm>
            <a:off x="0" y="0"/>
            <a:ext cx="708182" cy="708182"/>
          </a:xfrm>
          <a:custGeom>
            <a:avLst/>
            <a:gdLst/>
            <a:ahLst/>
            <a:cxnLst/>
            <a:rect l="l" t="t" r="r" b="b"/>
            <a:pathLst>
              <a:path w="21246" h="21246" extrusionOk="0">
                <a:moveTo>
                  <a:pt x="0" y="0"/>
                </a:moveTo>
                <a:lnTo>
                  <a:pt x="0" y="21246"/>
                </a:lnTo>
                <a:cubicBezTo>
                  <a:pt x="11734" y="21246"/>
                  <a:pt x="21246" y="11734"/>
                  <a:pt x="212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" name="Google Shape;218;g2e50f20c47b_0_261"/>
          <p:cNvGrpSpPr/>
          <p:nvPr/>
        </p:nvGrpSpPr>
        <p:grpSpPr>
          <a:xfrm>
            <a:off x="10429649" y="-125"/>
            <a:ext cx="1762087" cy="984340"/>
            <a:chOff x="6455000" y="3870300"/>
            <a:chExt cx="1321598" cy="738274"/>
          </a:xfrm>
        </p:grpSpPr>
        <p:sp>
          <p:nvSpPr>
            <p:cNvPr id="219" name="Google Shape;219;g2e50f20c47b_0_261"/>
            <p:cNvSpPr/>
            <p:nvPr/>
          </p:nvSpPr>
          <p:spPr>
            <a:xfrm>
              <a:off x="7674008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2e50f20c47b_0_261"/>
            <p:cNvSpPr/>
            <p:nvPr/>
          </p:nvSpPr>
          <p:spPr>
            <a:xfrm>
              <a:off x="7430338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g2e50f20c47b_0_261"/>
            <p:cNvSpPr/>
            <p:nvPr/>
          </p:nvSpPr>
          <p:spPr>
            <a:xfrm>
              <a:off x="7186059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2e50f20c47b_0_261"/>
            <p:cNvSpPr/>
            <p:nvPr/>
          </p:nvSpPr>
          <p:spPr>
            <a:xfrm>
              <a:off x="6942390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g2e50f20c47b_0_261"/>
            <p:cNvSpPr/>
            <p:nvPr/>
          </p:nvSpPr>
          <p:spPr>
            <a:xfrm>
              <a:off x="6698669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g2e50f20c47b_0_261"/>
            <p:cNvSpPr/>
            <p:nvPr/>
          </p:nvSpPr>
          <p:spPr>
            <a:xfrm>
              <a:off x="6455000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g2e50f20c47b_0_261"/>
            <p:cNvSpPr/>
            <p:nvPr/>
          </p:nvSpPr>
          <p:spPr>
            <a:xfrm>
              <a:off x="7674008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g2e50f20c47b_0_261"/>
            <p:cNvSpPr/>
            <p:nvPr/>
          </p:nvSpPr>
          <p:spPr>
            <a:xfrm>
              <a:off x="7430338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g2e50f20c47b_0_261"/>
            <p:cNvSpPr/>
            <p:nvPr/>
          </p:nvSpPr>
          <p:spPr>
            <a:xfrm>
              <a:off x="7186059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g2e50f20c47b_0_261"/>
            <p:cNvSpPr/>
            <p:nvPr/>
          </p:nvSpPr>
          <p:spPr>
            <a:xfrm>
              <a:off x="6942390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g2e50f20c47b_0_261"/>
            <p:cNvSpPr/>
            <p:nvPr/>
          </p:nvSpPr>
          <p:spPr>
            <a:xfrm>
              <a:off x="6698669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g2e50f20c47b_0_261"/>
            <p:cNvSpPr/>
            <p:nvPr/>
          </p:nvSpPr>
          <p:spPr>
            <a:xfrm>
              <a:off x="6455000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2e50f20c47b_0_261"/>
            <p:cNvSpPr/>
            <p:nvPr/>
          </p:nvSpPr>
          <p:spPr>
            <a:xfrm>
              <a:off x="7674008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g2e50f20c47b_0_261"/>
            <p:cNvSpPr/>
            <p:nvPr/>
          </p:nvSpPr>
          <p:spPr>
            <a:xfrm>
              <a:off x="7430338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g2e50f20c47b_0_261"/>
            <p:cNvSpPr/>
            <p:nvPr/>
          </p:nvSpPr>
          <p:spPr>
            <a:xfrm>
              <a:off x="7186059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g2e50f20c47b_0_261"/>
            <p:cNvSpPr/>
            <p:nvPr/>
          </p:nvSpPr>
          <p:spPr>
            <a:xfrm>
              <a:off x="6942390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g2e50f20c47b_0_261"/>
            <p:cNvSpPr/>
            <p:nvPr/>
          </p:nvSpPr>
          <p:spPr>
            <a:xfrm>
              <a:off x="6698669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g2e50f20c47b_0_261"/>
            <p:cNvSpPr/>
            <p:nvPr/>
          </p:nvSpPr>
          <p:spPr>
            <a:xfrm>
              <a:off x="6455000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g2e50f20c47b_0_261"/>
            <p:cNvSpPr/>
            <p:nvPr/>
          </p:nvSpPr>
          <p:spPr>
            <a:xfrm>
              <a:off x="7674008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g2e50f20c47b_0_261"/>
            <p:cNvSpPr/>
            <p:nvPr/>
          </p:nvSpPr>
          <p:spPr>
            <a:xfrm>
              <a:off x="7430338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g2e50f20c47b_0_261"/>
            <p:cNvSpPr/>
            <p:nvPr/>
          </p:nvSpPr>
          <p:spPr>
            <a:xfrm>
              <a:off x="7186059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g2e50f20c47b_0_261"/>
            <p:cNvSpPr/>
            <p:nvPr/>
          </p:nvSpPr>
          <p:spPr>
            <a:xfrm>
              <a:off x="6942390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g2e50f20c47b_0_261"/>
            <p:cNvSpPr/>
            <p:nvPr/>
          </p:nvSpPr>
          <p:spPr>
            <a:xfrm>
              <a:off x="6698669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g2e50f20c47b_0_261"/>
            <p:cNvSpPr/>
            <p:nvPr/>
          </p:nvSpPr>
          <p:spPr>
            <a:xfrm>
              <a:off x="6455000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e50f20c47b_0_293"/>
          <p:cNvSpPr txBox="1">
            <a:spLocks noGrp="1"/>
          </p:cNvSpPr>
          <p:nvPr>
            <p:ph type="title" hasCustomPrompt="1"/>
          </p:nvPr>
        </p:nvSpPr>
        <p:spPr>
          <a:xfrm>
            <a:off x="2279100" y="2351484"/>
            <a:ext cx="7634100" cy="1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5" name="Google Shape;245;g2e50f20c47b_0_293"/>
          <p:cNvSpPr txBox="1">
            <a:spLocks noGrp="1"/>
          </p:cNvSpPr>
          <p:nvPr>
            <p:ph type="subTitle" idx="1"/>
          </p:nvPr>
        </p:nvSpPr>
        <p:spPr>
          <a:xfrm>
            <a:off x="2279100" y="3935684"/>
            <a:ext cx="76341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grpSp>
        <p:nvGrpSpPr>
          <p:cNvPr id="246" name="Google Shape;246;g2e50f20c47b_0_293"/>
          <p:cNvGrpSpPr/>
          <p:nvPr/>
        </p:nvGrpSpPr>
        <p:grpSpPr>
          <a:xfrm>
            <a:off x="1074186" y="5448972"/>
            <a:ext cx="2072726" cy="1157875"/>
            <a:chOff x="2163150" y="2361075"/>
            <a:chExt cx="649900" cy="363050"/>
          </a:xfrm>
        </p:grpSpPr>
        <p:sp>
          <p:nvSpPr>
            <p:cNvPr id="247" name="Google Shape;247;g2e50f20c47b_0_293"/>
            <p:cNvSpPr/>
            <p:nvPr/>
          </p:nvSpPr>
          <p:spPr>
            <a:xfrm>
              <a:off x="276260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g2e50f20c47b_0_293"/>
            <p:cNvSpPr/>
            <p:nvPr/>
          </p:nvSpPr>
          <p:spPr>
            <a:xfrm>
              <a:off x="2642775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g2e50f20c47b_0_293"/>
            <p:cNvSpPr/>
            <p:nvPr/>
          </p:nvSpPr>
          <p:spPr>
            <a:xfrm>
              <a:off x="2522650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g2e50f20c47b_0_293"/>
            <p:cNvSpPr/>
            <p:nvPr/>
          </p:nvSpPr>
          <p:spPr>
            <a:xfrm>
              <a:off x="240282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g2e50f20c47b_0_293"/>
            <p:cNvSpPr/>
            <p:nvPr/>
          </p:nvSpPr>
          <p:spPr>
            <a:xfrm>
              <a:off x="228297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g2e50f20c47b_0_293"/>
            <p:cNvSpPr/>
            <p:nvPr/>
          </p:nvSpPr>
          <p:spPr>
            <a:xfrm>
              <a:off x="216315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2e50f20c47b_0_293"/>
            <p:cNvSpPr/>
            <p:nvPr/>
          </p:nvSpPr>
          <p:spPr>
            <a:xfrm>
              <a:off x="276260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g2e50f20c47b_0_293"/>
            <p:cNvSpPr/>
            <p:nvPr/>
          </p:nvSpPr>
          <p:spPr>
            <a:xfrm>
              <a:off x="2642775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2e50f20c47b_0_293"/>
            <p:cNvSpPr/>
            <p:nvPr/>
          </p:nvSpPr>
          <p:spPr>
            <a:xfrm>
              <a:off x="2522650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2e50f20c47b_0_293"/>
            <p:cNvSpPr/>
            <p:nvPr/>
          </p:nvSpPr>
          <p:spPr>
            <a:xfrm>
              <a:off x="240282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2e50f20c47b_0_293"/>
            <p:cNvSpPr/>
            <p:nvPr/>
          </p:nvSpPr>
          <p:spPr>
            <a:xfrm>
              <a:off x="228297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2e50f20c47b_0_293"/>
            <p:cNvSpPr/>
            <p:nvPr/>
          </p:nvSpPr>
          <p:spPr>
            <a:xfrm>
              <a:off x="216315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2e50f20c47b_0_293"/>
            <p:cNvSpPr/>
            <p:nvPr/>
          </p:nvSpPr>
          <p:spPr>
            <a:xfrm>
              <a:off x="276260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2e50f20c47b_0_293"/>
            <p:cNvSpPr/>
            <p:nvPr/>
          </p:nvSpPr>
          <p:spPr>
            <a:xfrm>
              <a:off x="2642775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g2e50f20c47b_0_293"/>
            <p:cNvSpPr/>
            <p:nvPr/>
          </p:nvSpPr>
          <p:spPr>
            <a:xfrm>
              <a:off x="2522650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g2e50f20c47b_0_293"/>
            <p:cNvSpPr/>
            <p:nvPr/>
          </p:nvSpPr>
          <p:spPr>
            <a:xfrm>
              <a:off x="240282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2e50f20c47b_0_293"/>
            <p:cNvSpPr/>
            <p:nvPr/>
          </p:nvSpPr>
          <p:spPr>
            <a:xfrm>
              <a:off x="228297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g2e50f20c47b_0_293"/>
            <p:cNvSpPr/>
            <p:nvPr/>
          </p:nvSpPr>
          <p:spPr>
            <a:xfrm>
              <a:off x="216315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g2e50f20c47b_0_293"/>
            <p:cNvSpPr/>
            <p:nvPr/>
          </p:nvSpPr>
          <p:spPr>
            <a:xfrm>
              <a:off x="276260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g2e50f20c47b_0_293"/>
            <p:cNvSpPr/>
            <p:nvPr/>
          </p:nvSpPr>
          <p:spPr>
            <a:xfrm>
              <a:off x="2642775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2e50f20c47b_0_293"/>
            <p:cNvSpPr/>
            <p:nvPr/>
          </p:nvSpPr>
          <p:spPr>
            <a:xfrm>
              <a:off x="2522650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g2e50f20c47b_0_293"/>
            <p:cNvSpPr/>
            <p:nvPr/>
          </p:nvSpPr>
          <p:spPr>
            <a:xfrm>
              <a:off x="240282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g2e50f20c47b_0_293"/>
            <p:cNvSpPr/>
            <p:nvPr/>
          </p:nvSpPr>
          <p:spPr>
            <a:xfrm>
              <a:off x="228297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2e50f20c47b_0_293"/>
            <p:cNvSpPr/>
            <p:nvPr/>
          </p:nvSpPr>
          <p:spPr>
            <a:xfrm>
              <a:off x="216315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g2e50f20c47b_0_293"/>
          <p:cNvSpPr/>
          <p:nvPr/>
        </p:nvSpPr>
        <p:spPr>
          <a:xfrm rot="-5400000">
            <a:off x="8927015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2e50f20c47b_0_293"/>
          <p:cNvSpPr/>
          <p:nvPr/>
        </p:nvSpPr>
        <p:spPr>
          <a:xfrm>
            <a:off x="-47100" y="3865300"/>
            <a:ext cx="2137489" cy="1685756"/>
          </a:xfrm>
          <a:custGeom>
            <a:avLst/>
            <a:gdLst/>
            <a:ahLst/>
            <a:cxnLst/>
            <a:rect l="l" t="t" r="r" b="b"/>
            <a:pathLst>
              <a:path w="83856" h="66134" extrusionOk="0">
                <a:moveTo>
                  <a:pt x="1" y="0"/>
                </a:moveTo>
                <a:lnTo>
                  <a:pt x="1" y="66134"/>
                </a:lnTo>
                <a:lnTo>
                  <a:pt x="41928" y="66134"/>
                </a:lnTo>
                <a:cubicBezTo>
                  <a:pt x="65082" y="66134"/>
                  <a:pt x="83855" y="51330"/>
                  <a:pt x="83855" y="33067"/>
                </a:cubicBezTo>
                <a:cubicBezTo>
                  <a:pt x="83855" y="14804"/>
                  <a:pt x="65082" y="0"/>
                  <a:pt x="41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e50f20c47b_0_293"/>
          <p:cNvSpPr/>
          <p:nvPr/>
        </p:nvSpPr>
        <p:spPr>
          <a:xfrm rot="-5400000">
            <a:off x="9941283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e50f20c47b_0_293"/>
          <p:cNvSpPr/>
          <p:nvPr/>
        </p:nvSpPr>
        <p:spPr>
          <a:xfrm rot="-5400000">
            <a:off x="11035483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e50f20c47b_0_293"/>
          <p:cNvSpPr/>
          <p:nvPr/>
        </p:nvSpPr>
        <p:spPr>
          <a:xfrm rot="-5400000">
            <a:off x="10898268" y="366"/>
            <a:ext cx="1294036" cy="1293371"/>
          </a:xfrm>
          <a:custGeom>
            <a:avLst/>
            <a:gdLst/>
            <a:ahLst/>
            <a:cxnLst/>
            <a:rect l="l" t="t" r="r" b="b"/>
            <a:pathLst>
              <a:path w="21420" h="21409" extrusionOk="0">
                <a:moveTo>
                  <a:pt x="21400" y="1"/>
                </a:moveTo>
                <a:cubicBezTo>
                  <a:pt x="9588" y="1"/>
                  <a:pt x="1" y="9584"/>
                  <a:pt x="1" y="21409"/>
                </a:cubicBezTo>
                <a:lnTo>
                  <a:pt x="21420" y="21409"/>
                </a:lnTo>
                <a:lnTo>
                  <a:pt x="21420" y="1"/>
                </a:lnTo>
                <a:cubicBezTo>
                  <a:pt x="21413" y="1"/>
                  <a:pt x="21406" y="1"/>
                  <a:pt x="214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e50f20c47b_0_293"/>
          <p:cNvSpPr/>
          <p:nvPr/>
        </p:nvSpPr>
        <p:spPr>
          <a:xfrm>
            <a:off x="5877100" y="317500"/>
            <a:ext cx="708182" cy="708182"/>
          </a:xfrm>
          <a:custGeom>
            <a:avLst/>
            <a:gdLst/>
            <a:ahLst/>
            <a:cxnLst/>
            <a:rect l="l" t="t" r="r" b="b"/>
            <a:pathLst>
              <a:path w="21246" h="21246" extrusionOk="0">
                <a:moveTo>
                  <a:pt x="0" y="0"/>
                </a:moveTo>
                <a:lnTo>
                  <a:pt x="0" y="21246"/>
                </a:lnTo>
                <a:cubicBezTo>
                  <a:pt x="11734" y="21246"/>
                  <a:pt x="21246" y="11734"/>
                  <a:pt x="212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7" name="Google Shape;277;g2e50f20c47b_0_293"/>
          <p:cNvGrpSpPr/>
          <p:nvPr/>
        </p:nvGrpSpPr>
        <p:grpSpPr>
          <a:xfrm>
            <a:off x="6290386" y="-95"/>
            <a:ext cx="2072726" cy="1157875"/>
            <a:chOff x="2163150" y="2361075"/>
            <a:chExt cx="649900" cy="363050"/>
          </a:xfrm>
        </p:grpSpPr>
        <p:sp>
          <p:nvSpPr>
            <p:cNvPr id="278" name="Google Shape;278;g2e50f20c47b_0_293"/>
            <p:cNvSpPr/>
            <p:nvPr/>
          </p:nvSpPr>
          <p:spPr>
            <a:xfrm>
              <a:off x="276260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2e50f20c47b_0_293"/>
            <p:cNvSpPr/>
            <p:nvPr/>
          </p:nvSpPr>
          <p:spPr>
            <a:xfrm>
              <a:off x="2642775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2e50f20c47b_0_293"/>
            <p:cNvSpPr/>
            <p:nvPr/>
          </p:nvSpPr>
          <p:spPr>
            <a:xfrm>
              <a:off x="2522650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2e50f20c47b_0_293"/>
            <p:cNvSpPr/>
            <p:nvPr/>
          </p:nvSpPr>
          <p:spPr>
            <a:xfrm>
              <a:off x="240282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2e50f20c47b_0_293"/>
            <p:cNvSpPr/>
            <p:nvPr/>
          </p:nvSpPr>
          <p:spPr>
            <a:xfrm>
              <a:off x="228297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2e50f20c47b_0_293"/>
            <p:cNvSpPr/>
            <p:nvPr/>
          </p:nvSpPr>
          <p:spPr>
            <a:xfrm>
              <a:off x="216315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2e50f20c47b_0_293"/>
            <p:cNvSpPr/>
            <p:nvPr/>
          </p:nvSpPr>
          <p:spPr>
            <a:xfrm>
              <a:off x="276260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2e50f20c47b_0_293"/>
            <p:cNvSpPr/>
            <p:nvPr/>
          </p:nvSpPr>
          <p:spPr>
            <a:xfrm>
              <a:off x="2642775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2e50f20c47b_0_293"/>
            <p:cNvSpPr/>
            <p:nvPr/>
          </p:nvSpPr>
          <p:spPr>
            <a:xfrm>
              <a:off x="2522650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2e50f20c47b_0_293"/>
            <p:cNvSpPr/>
            <p:nvPr/>
          </p:nvSpPr>
          <p:spPr>
            <a:xfrm>
              <a:off x="240282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g2e50f20c47b_0_293"/>
            <p:cNvSpPr/>
            <p:nvPr/>
          </p:nvSpPr>
          <p:spPr>
            <a:xfrm>
              <a:off x="228297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2e50f20c47b_0_293"/>
            <p:cNvSpPr/>
            <p:nvPr/>
          </p:nvSpPr>
          <p:spPr>
            <a:xfrm>
              <a:off x="216315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2e50f20c47b_0_293"/>
            <p:cNvSpPr/>
            <p:nvPr/>
          </p:nvSpPr>
          <p:spPr>
            <a:xfrm>
              <a:off x="276260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2e50f20c47b_0_293"/>
            <p:cNvSpPr/>
            <p:nvPr/>
          </p:nvSpPr>
          <p:spPr>
            <a:xfrm>
              <a:off x="2642775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g2e50f20c47b_0_293"/>
            <p:cNvSpPr/>
            <p:nvPr/>
          </p:nvSpPr>
          <p:spPr>
            <a:xfrm>
              <a:off x="2522650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2e50f20c47b_0_293"/>
            <p:cNvSpPr/>
            <p:nvPr/>
          </p:nvSpPr>
          <p:spPr>
            <a:xfrm>
              <a:off x="240282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2e50f20c47b_0_293"/>
            <p:cNvSpPr/>
            <p:nvPr/>
          </p:nvSpPr>
          <p:spPr>
            <a:xfrm>
              <a:off x="228297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g2e50f20c47b_0_293"/>
            <p:cNvSpPr/>
            <p:nvPr/>
          </p:nvSpPr>
          <p:spPr>
            <a:xfrm>
              <a:off x="216315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2e50f20c47b_0_293"/>
            <p:cNvSpPr/>
            <p:nvPr/>
          </p:nvSpPr>
          <p:spPr>
            <a:xfrm>
              <a:off x="276260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2e50f20c47b_0_293"/>
            <p:cNvSpPr/>
            <p:nvPr/>
          </p:nvSpPr>
          <p:spPr>
            <a:xfrm>
              <a:off x="2642775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2e50f20c47b_0_293"/>
            <p:cNvSpPr/>
            <p:nvPr/>
          </p:nvSpPr>
          <p:spPr>
            <a:xfrm>
              <a:off x="2522650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2e50f20c47b_0_293"/>
            <p:cNvSpPr/>
            <p:nvPr/>
          </p:nvSpPr>
          <p:spPr>
            <a:xfrm>
              <a:off x="240282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2e50f20c47b_0_293"/>
            <p:cNvSpPr/>
            <p:nvPr/>
          </p:nvSpPr>
          <p:spPr>
            <a:xfrm>
              <a:off x="228297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2e50f20c47b_0_293"/>
            <p:cNvSpPr/>
            <p:nvPr/>
          </p:nvSpPr>
          <p:spPr>
            <a:xfrm>
              <a:off x="216315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e50f20c47b_0_3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g2e50f20c47b_0_35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5" name="Google Shape;305;g2e50f20c47b_0_35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g2e50f20c47b_0_35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g2e50f20c47b_0_35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e50f20c47b_0_3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g2e50f20c47b_0_3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g2e50f20c47b_0_36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g2e50f20c47b_0_36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g2e50f20c47b_0_3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e50f20c47b_0_367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g2e50f20c47b_0_367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g2e50f20c47b_0_36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g2e50f20c47b_0_36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g2e50f20c47b_0_3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e50f20c47b_0_3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g2e50f20c47b_0_3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g2e50f20c47b_0_37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g2e50f20c47b_0_37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g2e50f20c47b_0_37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g2e50f20c47b_0_37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e50f20c47b_0_38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g2e50f20c47b_0_38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6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0" name="Google Shape;330;g2e50f20c47b_0_38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6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g2e50f20c47b_0_3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2" name="Google Shape;332;g2e50f20c47b_0_3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g2e50f20c47b_0_38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g2e50f20c47b_0_38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g2e50f20c47b_0_38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e50f20c47b_0_3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g2e50f20c47b_0_38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g2e50f20c47b_0_38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g2e50f20c47b_0_38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e50f20c47b_0_39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g2e50f20c47b_0_39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g2e50f20c47b_0_3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c04953ba07_0_35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2c04953ba07_0_35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g2c04953ba07_0_3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2c04953ba07_0_3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2c04953ba07_0_3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e50f20c47b_0_39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g2e50f20c47b_0_39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8" name="Google Shape;348;g2e50f20c47b_0_39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49" name="Google Shape;349;g2e50f20c47b_0_39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g2e50f20c47b_0_39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g2e50f20c47b_0_39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e50f20c47b_0_40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g2e50f20c47b_0_40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g2e50f20c47b_0_40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6" name="Google Shape;356;g2e50f20c47b_0_40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g2e50f20c47b_0_40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g2e50f20c47b_0_40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e50f20c47b_0_4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g2e50f20c47b_0_41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g2e50f20c47b_0_41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g2e50f20c47b_0_4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g2e50f20c47b_0_4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e50f20c47b_0_418"/>
          <p:cNvSpPr txBox="1">
            <a:spLocks noGrp="1"/>
          </p:cNvSpPr>
          <p:nvPr>
            <p:ph type="title"/>
          </p:nvPr>
        </p:nvSpPr>
        <p:spPr>
          <a:xfrm rot="5400000">
            <a:off x="7133400" y="1956624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g2e50f20c47b_0_418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6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g2e50f20c47b_0_4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g2e50f20c47b_0_4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g2e50f20c47b_0_4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Lámina interior_op1">
  <p:cSld name="3_Lámina interior_op1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e50f20c47b_0_424"/>
          <p:cNvSpPr txBox="1">
            <a:spLocks noGrp="1"/>
          </p:cNvSpPr>
          <p:nvPr>
            <p:ph type="body" idx="1"/>
          </p:nvPr>
        </p:nvSpPr>
        <p:spPr>
          <a:xfrm>
            <a:off x="831850" y="623078"/>
            <a:ext cx="105156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4000"/>
              <a:buNone/>
              <a:defRPr sz="40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g2e50f20c47b_0_424"/>
          <p:cNvSpPr txBox="1">
            <a:spLocks noGrp="1"/>
          </p:cNvSpPr>
          <p:nvPr>
            <p:ph type="body" idx="2"/>
          </p:nvPr>
        </p:nvSpPr>
        <p:spPr>
          <a:xfrm>
            <a:off x="3821113" y="1991656"/>
            <a:ext cx="7569300" cy="3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581"/>
              </a:buClr>
              <a:buSzPts val="2000"/>
              <a:buNone/>
              <a:defRPr sz="2000">
                <a:solidFill>
                  <a:srgbClr val="0C45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2c04953ba07_0_3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2c04953ba07_0_3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g2c04953ba07_0_3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2c04953ba07_0_3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2c04953ba07_0_3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c04953ba07_0_37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2c04953ba07_0_37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g2c04953ba07_0_37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g2c04953ba07_0_37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g2c04953ba07_0_37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g2c04953ba07_0_3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g2c04953ba07_0_3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2c04953ba07_0_3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c04953ba07_0_3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2c04953ba07_0_36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g2c04953ba07_0_36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g2c04953ba07_0_3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2c04953ba07_0_3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2c04953ba07_0_3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c04953ba07_0_3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g2c04953ba07_0_3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g2c04953ba07_0_3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2c04953ba07_0_3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2c04953ba07_0_3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04953ba07_0_3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2c04953ba07_0_3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g2c04953ba07_0_39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g2c04953ba07_0_3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2c04953ba07_0_3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2c04953ba07_0_3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04953ba07_0_3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2c04953ba07_0_3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g2c04953ba07_0_3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2c04953ba07_0_3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c04953ba07_0_3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2c04953ba07_0_3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g2c04953ba07_0_3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g2c04953ba07_0_3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g2c04953ba07_0_3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d9cd420e46_13_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Verdana"/>
              <a:buNone/>
              <a:defRPr sz="4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g2d9cd420e46_13_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d9cd420e46_16_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Verdana"/>
              <a:buNone/>
              <a:defRPr sz="4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g2d9cd420e46_16_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50f20c47b_0_2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g2e50f20c47b_0_2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g2e50f20c47b_0_25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g2e50f20c47b_0_25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g2e50f20c47b_0_25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7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6.jpeg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c6a80eac8f_0_255"/>
          <p:cNvSpPr txBox="1">
            <a:spLocks noGrp="1"/>
          </p:cNvSpPr>
          <p:nvPr>
            <p:ph type="title"/>
          </p:nvPr>
        </p:nvSpPr>
        <p:spPr>
          <a:xfrm>
            <a:off x="221525" y="2413300"/>
            <a:ext cx="117315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4000"/>
            </a:pPr>
            <a:r>
              <a:rPr lang="es-CL" sz="4800" dirty="0">
                <a:solidFill>
                  <a:schemeClr val="bg1"/>
                </a:solidFill>
              </a:rPr>
              <a:t>A</a:t>
            </a:r>
            <a:r>
              <a:rPr lang="es-CL" sz="4800" dirty="0" smtClean="0">
                <a:solidFill>
                  <a:schemeClr val="bg1"/>
                </a:solidFill>
              </a:rPr>
              <a:t>prendizajes </a:t>
            </a:r>
            <a:r>
              <a:rPr lang="es-CL" sz="4800" dirty="0">
                <a:solidFill>
                  <a:schemeClr val="bg1"/>
                </a:solidFill>
              </a:rPr>
              <a:t>integrales basados en Centros de </a:t>
            </a:r>
            <a:r>
              <a:rPr lang="es-CL" sz="4800" dirty="0" smtClean="0">
                <a:solidFill>
                  <a:schemeClr val="bg1"/>
                </a:solidFill>
              </a:rPr>
              <a:t>Interés </a:t>
            </a:r>
            <a:endParaRPr sz="48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endParaRPr sz="4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2c6a80eac8f_0_255"/>
          <p:cNvSpPr/>
          <p:nvPr/>
        </p:nvSpPr>
        <p:spPr>
          <a:xfrm>
            <a:off x="2020362" y="3018099"/>
            <a:ext cx="8133825" cy="925251"/>
          </a:xfrm>
          <a:prstGeom prst="roundRect">
            <a:avLst>
              <a:gd name="adj" fmla="val 50000"/>
            </a:avLst>
          </a:prstGeom>
          <a:solidFill>
            <a:srgbClr val="E8486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lvl="0" algn="ctr">
              <a:lnSpc>
                <a:spcPct val="80000"/>
              </a:lnSpc>
              <a:buClr>
                <a:schemeClr val="lt1"/>
              </a:buClr>
              <a:buSzPts val="2000"/>
            </a:pPr>
            <a:r>
              <a:rPr lang="es-CL" sz="2400" b="1" dirty="0">
                <a:solidFill>
                  <a:schemeClr val="bg1"/>
                </a:solidFill>
              </a:rPr>
              <a:t>P</a:t>
            </a:r>
            <a:r>
              <a:rPr lang="es-CL" sz="2400" b="1" dirty="0" smtClean="0">
                <a:solidFill>
                  <a:schemeClr val="bg1"/>
                </a:solidFill>
              </a:rPr>
              <a:t>ropuesta </a:t>
            </a:r>
            <a:r>
              <a:rPr lang="es-CL" sz="2400" b="1" dirty="0">
                <a:solidFill>
                  <a:schemeClr val="bg1"/>
                </a:solidFill>
              </a:rPr>
              <a:t>pedagógica para la democratización de la escuela y la trasformación de la </a:t>
            </a:r>
            <a:r>
              <a:rPr lang="es-CL" sz="2400" b="1" dirty="0" smtClean="0">
                <a:solidFill>
                  <a:schemeClr val="bg1"/>
                </a:solidFill>
              </a:rPr>
              <a:t>sociedad. </a:t>
            </a:r>
            <a:endParaRPr sz="24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0" name="Google Shape;380;g2c6a80eac8f_0_255"/>
          <p:cNvPicPr preferRelativeResize="0"/>
          <p:nvPr/>
        </p:nvPicPr>
        <p:blipFill rotWithShape="1">
          <a:blip r:embed="rId4">
            <a:alphaModFix/>
          </a:blip>
          <a:srcRect t="-5102" b="-5102"/>
          <a:stretch/>
        </p:blipFill>
        <p:spPr>
          <a:xfrm>
            <a:off x="5468678" y="4922252"/>
            <a:ext cx="1237200" cy="12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2c6a80eac8f_0_255"/>
          <p:cNvPicPr preferRelativeResize="0"/>
          <p:nvPr/>
        </p:nvPicPr>
        <p:blipFill rotWithShape="1">
          <a:blip r:embed="rId5">
            <a:alphaModFix/>
          </a:blip>
          <a:srcRect l="2207" r="3460"/>
          <a:stretch/>
        </p:blipFill>
        <p:spPr>
          <a:xfrm>
            <a:off x="5221675" y="714500"/>
            <a:ext cx="1731200" cy="98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18172" y="272782"/>
            <a:ext cx="3279891" cy="1538372"/>
          </a:xfrm>
        </p:spPr>
        <p:txBody>
          <a:bodyPr>
            <a:normAutofit/>
          </a:bodyPr>
          <a:lstStyle/>
          <a:p>
            <a:r>
              <a:rPr lang="es-CL" dirty="0" smtClean="0"/>
              <a:t>Algunos </a:t>
            </a:r>
          </a:p>
          <a:p>
            <a:r>
              <a:rPr lang="es-CL" dirty="0" smtClean="0"/>
              <a:t>Registros </a:t>
            </a:r>
            <a:endParaRPr lang="es-C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r="-618" b="29375"/>
          <a:stretch/>
        </p:blipFill>
        <p:spPr>
          <a:xfrm>
            <a:off x="7212375" y="417676"/>
            <a:ext cx="2366254" cy="305943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r="-1543" b="25417"/>
          <a:stretch/>
        </p:blipFill>
        <p:spPr>
          <a:xfrm>
            <a:off x="9724011" y="485775"/>
            <a:ext cx="2253675" cy="331886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 t="5833" r="14662" b="12708"/>
          <a:stretch/>
        </p:blipFill>
        <p:spPr>
          <a:xfrm>
            <a:off x="10840689" y="3645224"/>
            <a:ext cx="1139289" cy="29896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94" y="3774036"/>
            <a:ext cx="4060581" cy="27320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 r="1235" b="26250"/>
          <a:stretch/>
        </p:blipFill>
        <p:spPr>
          <a:xfrm>
            <a:off x="8511374" y="3409013"/>
            <a:ext cx="2198688" cy="32258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r="4014" b="29859"/>
          <a:stretch/>
        </p:blipFill>
        <p:spPr>
          <a:xfrm>
            <a:off x="2293574" y="1724300"/>
            <a:ext cx="2075894" cy="184841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4" y="1987443"/>
            <a:ext cx="2227262" cy="167044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239042"/>
            <a:ext cx="2552143" cy="340285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9" y="3943484"/>
            <a:ext cx="3190875" cy="239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36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da17201527_1_22"/>
          <p:cNvSpPr/>
          <p:nvPr/>
        </p:nvSpPr>
        <p:spPr>
          <a:xfrm>
            <a:off x="847350" y="392850"/>
            <a:ext cx="10497300" cy="6072300"/>
          </a:xfrm>
          <a:prstGeom prst="roundRect">
            <a:avLst>
              <a:gd name="adj" fmla="val 42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9998" marR="0" lvl="0" indent="857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2" name="Google Shape;492;g2da17201527_1_22"/>
          <p:cNvSpPr txBox="1"/>
          <p:nvPr/>
        </p:nvSpPr>
        <p:spPr>
          <a:xfrm>
            <a:off x="2316639" y="4509065"/>
            <a:ext cx="4341335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CL" sz="1800" dirty="0" smtClean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Escuela Jorge Alessandri Valparaíso </a:t>
            </a:r>
            <a:endParaRPr sz="1800" b="0" i="0" u="none" strike="noStrike" cap="none" dirty="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g2da17201527_1_22"/>
          <p:cNvSpPr txBox="1"/>
          <p:nvPr/>
        </p:nvSpPr>
        <p:spPr>
          <a:xfrm>
            <a:off x="2283076" y="3413095"/>
            <a:ext cx="462234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CL" sz="1800" b="0" i="0" u="none" strike="noStrike" cap="none" dirty="0" smtClean="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Ingrid.altamirano@slepvalparaiso.cl</a:t>
            </a:r>
            <a:endParaRPr sz="1800" b="0" i="0" u="none" strike="noStrike" cap="none" dirty="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g2da17201527_1_22"/>
          <p:cNvSpPr txBox="1"/>
          <p:nvPr/>
        </p:nvSpPr>
        <p:spPr>
          <a:xfrm>
            <a:off x="2242957" y="2883933"/>
            <a:ext cx="301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CL" sz="1800" b="0" i="0" u="none" strike="noStrike" cap="none" dirty="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+56 9 </a:t>
            </a:r>
            <a:r>
              <a:rPr lang="es-CL" sz="1800" dirty="0" smtClean="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52137367</a:t>
            </a:r>
            <a:endParaRPr sz="1800" b="0" i="0" u="none" strike="noStrike" cap="none" dirty="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g2da17201527_1_22"/>
          <p:cNvSpPr txBox="1"/>
          <p:nvPr/>
        </p:nvSpPr>
        <p:spPr>
          <a:xfrm>
            <a:off x="2316651" y="2317125"/>
            <a:ext cx="359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CL" sz="1800" dirty="0">
                <a:solidFill>
                  <a:srgbClr val="0B458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s-CL" sz="1800" b="0" i="0" u="none" strike="noStrike" cap="none" dirty="0" smtClean="0">
                <a:solidFill>
                  <a:srgbClr val="0B4581"/>
                </a:solidFill>
                <a:latin typeface="Montserrat"/>
                <a:ea typeface="Montserrat"/>
                <a:cs typeface="Montserrat"/>
                <a:sym typeface="Montserrat"/>
              </a:rPr>
              <a:t>ngrid Altamirano Campos </a:t>
            </a:r>
            <a:endParaRPr sz="1800" b="0" i="0" u="none" strike="noStrike" cap="none" dirty="0">
              <a:solidFill>
                <a:srgbClr val="0B458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6" name="Google Shape;496;g2da17201527_1_22"/>
          <p:cNvCxnSpPr/>
          <p:nvPr/>
        </p:nvCxnSpPr>
        <p:spPr>
          <a:xfrm>
            <a:off x="6315900" y="2318463"/>
            <a:ext cx="0" cy="27120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97" name="Google Shape;497;g2da17201527_1_22"/>
          <p:cNvSpPr/>
          <p:nvPr/>
        </p:nvSpPr>
        <p:spPr>
          <a:xfrm>
            <a:off x="2817800" y="977350"/>
            <a:ext cx="6972000" cy="53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Datos de contacto del establecimiento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98" name="Google Shape;498;g2da17201527_1_22"/>
          <p:cNvGrpSpPr/>
          <p:nvPr/>
        </p:nvGrpSpPr>
        <p:grpSpPr>
          <a:xfrm rot="10800000">
            <a:off x="6933070" y="2255406"/>
            <a:ext cx="2397703" cy="2543746"/>
            <a:chOff x="5233500" y="4799675"/>
            <a:chExt cx="1379100" cy="1463100"/>
          </a:xfrm>
        </p:grpSpPr>
        <p:sp>
          <p:nvSpPr>
            <p:cNvPr id="499" name="Google Shape;499;g2da17201527_1_22"/>
            <p:cNvSpPr/>
            <p:nvPr/>
          </p:nvSpPr>
          <p:spPr>
            <a:xfrm>
              <a:off x="5233500" y="4799675"/>
              <a:ext cx="1379100" cy="13107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chemeClr val="lt1"/>
            </a:solidFill>
            <a:ln w="9525" cap="flat" cmpd="sng">
              <a:solidFill>
                <a:srgbClr val="C9DA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00" name="Google Shape;500;g2da17201527_1_22"/>
            <p:cNvSpPr/>
            <p:nvPr/>
          </p:nvSpPr>
          <p:spPr>
            <a:xfrm rot="10800000">
              <a:off x="5233500" y="4952075"/>
              <a:ext cx="1379100" cy="13107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chemeClr val="lt1"/>
            </a:solidFill>
            <a:ln w="9525" cap="flat" cmpd="sng">
              <a:solidFill>
                <a:srgbClr val="C9DA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L" sz="1000" b="0" i="0" u="none" strike="noStrike" cap="none">
                  <a:solidFill>
                    <a:srgbClr val="A4C2F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LOGO</a:t>
              </a:r>
              <a:endParaRPr sz="1000" b="0" i="0" u="none" strike="noStrike" cap="none">
                <a:solidFill>
                  <a:srgbClr val="A4C2F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pic>
        <p:nvPicPr>
          <p:cNvPr id="501" name="Google Shape;501;g2da17201527_1_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5753" y="3425548"/>
            <a:ext cx="427203" cy="42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2da17201527_1_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5750" y="2318683"/>
            <a:ext cx="427203" cy="42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da17201527_1_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15759" y="2902744"/>
            <a:ext cx="427203" cy="42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2da17201527_1_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16251" y="4487190"/>
            <a:ext cx="426207" cy="48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2da17201527_1_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16254" y="3948334"/>
            <a:ext cx="426207" cy="48698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2da17201527_1_22"/>
          <p:cNvSpPr txBox="1"/>
          <p:nvPr/>
        </p:nvSpPr>
        <p:spPr>
          <a:xfrm>
            <a:off x="2283070" y="4001220"/>
            <a:ext cx="410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CL" sz="1800" dirty="0" err="1" smtClean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Convivenciajar</a:t>
            </a:r>
            <a:endParaRPr sz="1800" b="0" i="0" u="none" strike="noStrike" cap="none" dirty="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7" name="Google Shape;507;g2da17201527_1_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15" y="2311979"/>
            <a:ext cx="1837948" cy="248717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g273a1be0553_0_2"/>
          <p:cNvPicPr preferRelativeResize="0"/>
          <p:nvPr/>
        </p:nvPicPr>
        <p:blipFill rotWithShape="1">
          <a:blip r:embed="rId4">
            <a:alphaModFix/>
          </a:blip>
          <a:srcRect l="2207" r="3460"/>
          <a:stretch/>
        </p:blipFill>
        <p:spPr>
          <a:xfrm>
            <a:off x="4726413" y="1090225"/>
            <a:ext cx="2739174" cy="15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273a1be0553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0213" y="3918647"/>
            <a:ext cx="611280" cy="698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273a1be0553_0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2970" y="4208222"/>
            <a:ext cx="611280" cy="698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273a1be0553_0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0199" y="3918649"/>
            <a:ext cx="611300" cy="6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273a1be0553_0_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27360" y="3918645"/>
            <a:ext cx="611280" cy="69860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g273a1be0553_0_2"/>
          <p:cNvSpPr txBox="1">
            <a:spLocks noGrp="1"/>
          </p:cNvSpPr>
          <p:nvPr>
            <p:ph type="title"/>
          </p:nvPr>
        </p:nvSpPr>
        <p:spPr>
          <a:xfrm>
            <a:off x="1087000" y="4571525"/>
            <a:ext cx="2544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CL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centrodeinnovacionmineduc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8" name="Google Shape;518;g273a1be0553_0_2"/>
          <p:cNvSpPr txBox="1">
            <a:spLocks noGrp="1"/>
          </p:cNvSpPr>
          <p:nvPr>
            <p:ph type="title"/>
          </p:nvPr>
        </p:nvSpPr>
        <p:spPr>
          <a:xfrm>
            <a:off x="3861000" y="4571525"/>
            <a:ext cx="14697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CL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InnovaMineduc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9" name="Google Shape;519;g273a1be0553_0_2"/>
          <p:cNvSpPr txBox="1">
            <a:spLocks noGrp="1"/>
          </p:cNvSpPr>
          <p:nvPr>
            <p:ph type="title"/>
          </p:nvPr>
        </p:nvSpPr>
        <p:spPr>
          <a:xfrm>
            <a:off x="5673850" y="4571525"/>
            <a:ext cx="2544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CL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CentrodeInnovacionMineduc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0" name="Google Shape;520;g273a1be0553_0_2"/>
          <p:cNvSpPr txBox="1">
            <a:spLocks noGrp="1"/>
          </p:cNvSpPr>
          <p:nvPr>
            <p:ph type="title"/>
          </p:nvPr>
        </p:nvSpPr>
        <p:spPr>
          <a:xfrm>
            <a:off x="8561000" y="4571525"/>
            <a:ext cx="2544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CL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CentrodeInnovacionMineduc</a:t>
            </a:r>
            <a:endParaRPr sz="1000" b="0">
              <a:solidFill>
                <a:srgbClr val="F1F1F1"/>
              </a:solidFill>
              <a:highlight>
                <a:srgbClr val="28282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g273a1be0553_0_2"/>
          <p:cNvSpPr txBox="1"/>
          <p:nvPr/>
        </p:nvSpPr>
        <p:spPr>
          <a:xfrm>
            <a:off x="2857500" y="3213075"/>
            <a:ext cx="6736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 invitamos a ser parte de nuestras Redes Sociales: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g273a1be0553_0_2"/>
          <p:cNvSpPr txBox="1"/>
          <p:nvPr/>
        </p:nvSpPr>
        <p:spPr>
          <a:xfrm>
            <a:off x="3009900" y="5217150"/>
            <a:ext cx="6736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Visítanos en nuestro Sitio Web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d9cd420e46_16_29"/>
          <p:cNvSpPr/>
          <p:nvPr/>
        </p:nvSpPr>
        <p:spPr>
          <a:xfrm>
            <a:off x="847350" y="539587"/>
            <a:ext cx="10497300" cy="6072300"/>
          </a:xfrm>
          <a:prstGeom prst="roundRect">
            <a:avLst>
              <a:gd name="adj" fmla="val 42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endParaRPr lang="es-CL" sz="2400" dirty="0"/>
          </a:p>
        </p:txBody>
      </p:sp>
      <p:sp>
        <p:nvSpPr>
          <p:cNvPr id="387" name="Google Shape;387;g2d9cd420e46_16_29"/>
          <p:cNvSpPr/>
          <p:nvPr/>
        </p:nvSpPr>
        <p:spPr>
          <a:xfrm>
            <a:off x="6355650" y="347269"/>
            <a:ext cx="4989000" cy="53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Caracterización</a:t>
            </a:r>
            <a:endParaRPr sz="24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8" name="Google Shape;388;g2d9cd420e46_16_29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2" y="539587"/>
            <a:ext cx="4110413" cy="2746538"/>
          </a:xfrm>
          <a:prstGeom prst="roundRect">
            <a:avLst>
              <a:gd name="adj" fmla="val 9624"/>
            </a:avLst>
          </a:prstGeom>
          <a:noFill/>
          <a:ln>
            <a:noFill/>
          </a:ln>
        </p:spPr>
      </p:pic>
      <p:sp>
        <p:nvSpPr>
          <p:cNvPr id="389" name="Google Shape;389;g2d9cd420e46_16_29"/>
          <p:cNvSpPr txBox="1"/>
          <p:nvPr/>
        </p:nvSpPr>
        <p:spPr>
          <a:xfrm>
            <a:off x="818012" y="3129542"/>
            <a:ext cx="4818026" cy="58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s-CL" sz="2000" b="1" i="0" u="none" strike="noStrike" cap="none" dirty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🏫 </a:t>
            </a:r>
            <a:r>
              <a:rPr lang="es-CL" sz="2000" b="1" i="0" u="none" strike="noStrike" cap="none" dirty="0" smtClean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Establecimiento: Escuela  Jorge  Alessandri Rodríguez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s-CL" sz="2000" b="1" i="0" u="none" strike="noStrike" cap="none" dirty="0" smtClean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Comuna</a:t>
            </a:r>
            <a:r>
              <a:rPr lang="es-CL" sz="2000" b="1" i="0" u="none" strike="noStrike" cap="none" dirty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s-CL" sz="2000" dirty="0" smtClean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Valparaíso </a:t>
            </a:r>
            <a:endParaRPr sz="2000" b="0" i="0" u="none" strike="noStrike" cap="none" dirty="0">
              <a:solidFill>
                <a:srgbClr val="0C458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s-CL" sz="2000" b="1" i="0" u="none" strike="noStrike" cap="none" dirty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👥 Matrícula:</a:t>
            </a:r>
            <a:r>
              <a:rPr lang="es-CL" sz="2000" b="0" i="0" u="none" strike="noStrike" cap="none" dirty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CL" sz="2000" b="0" i="0" u="none" strike="noStrike" cap="none" dirty="0" smtClean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 213 estudiantes </a:t>
            </a:r>
            <a:endParaRPr sz="2000" b="0" i="0" u="none" strike="noStrike" cap="none" dirty="0">
              <a:solidFill>
                <a:srgbClr val="0B4581"/>
              </a:solidFill>
              <a:highlight>
                <a:srgbClr val="F9F9F9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0" name="Google Shape;390;g2d9cd420e46_16_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543" y="5658152"/>
            <a:ext cx="5197350" cy="90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d9cd420e46_16_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40549" t="27808" r="24535" b="34890"/>
          <a:stretch/>
        </p:blipFill>
        <p:spPr>
          <a:xfrm>
            <a:off x="6044701" y="837309"/>
            <a:ext cx="4847369" cy="291151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44701" y="3927138"/>
            <a:ext cx="5299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Sello Institucional: </a:t>
            </a:r>
          </a:p>
          <a:p>
            <a:pPr algn="ctr"/>
            <a:r>
              <a:rPr lang="es-C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</a:t>
            </a:r>
            <a:r>
              <a:rPr lang="es-CL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Afectiva para el desarrollo integral del ser </a:t>
            </a:r>
            <a:r>
              <a:rPr lang="es-C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humano</a:t>
            </a:r>
            <a:endParaRPr lang="es-CL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044701" y="5121111"/>
            <a:ext cx="532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14375" algn="l"/>
              </a:tabLst>
            </a:pPr>
            <a:r>
              <a:rPr lang="es-CL" sz="2000" dirty="0">
                <a:solidFill>
                  <a:schemeClr val="accent1">
                    <a:lumMod val="50000"/>
                  </a:schemeClr>
                </a:solidFill>
              </a:rPr>
              <a:t>Propuesta pedagógica </a:t>
            </a:r>
            <a:r>
              <a:rPr lang="es-CL" sz="2000" dirty="0" smtClean="0">
                <a:solidFill>
                  <a:schemeClr val="accent1">
                    <a:lumMod val="50000"/>
                  </a:schemeClr>
                </a:solidFill>
              </a:rPr>
              <a:t>institucional: </a:t>
            </a:r>
            <a:r>
              <a:rPr lang="es-CL" sz="2000" dirty="0">
                <a:solidFill>
                  <a:schemeClr val="accent1">
                    <a:lumMod val="50000"/>
                  </a:schemeClr>
                </a:solidFill>
              </a:rPr>
              <a:t>Aprendizajes Integrales basados en Centros de Interés </a:t>
            </a:r>
            <a:endParaRPr lang="es-C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d9cd420e46_16_14"/>
          <p:cNvSpPr/>
          <p:nvPr/>
        </p:nvSpPr>
        <p:spPr>
          <a:xfrm>
            <a:off x="2039924" y="404600"/>
            <a:ext cx="8204000" cy="834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CL" sz="2600" b="1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¿Cuál es la necesidad que </a:t>
            </a:r>
            <a:r>
              <a:rPr lang="es-CL" sz="2600" b="1" dirty="0" smtClean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buscan </a:t>
            </a:r>
            <a:r>
              <a:rPr lang="es-CL" sz="2600" b="1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resolver?</a:t>
            </a:r>
            <a:endParaRPr sz="2600" b="1" i="0" u="none" strike="noStrike" cap="none" dirty="0">
              <a:solidFill>
                <a:srgbClr val="0B458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7" name="Google Shape;397;g2d9cd420e46_16_14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11" y="1902720"/>
            <a:ext cx="2067677" cy="2136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8" name="Google Shape;398;g2d9cd420e46_16_14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78" y="1951898"/>
            <a:ext cx="2133314" cy="21200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9" name="Google Shape;399;g2d9cd420e46_16_14"/>
          <p:cNvSpPr txBox="1"/>
          <p:nvPr/>
        </p:nvSpPr>
        <p:spPr>
          <a:xfrm>
            <a:off x="3695357" y="4723683"/>
            <a:ext cx="2215925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CL" sz="1800" b="1" dirty="0" smtClean="0">
                <a:solidFill>
                  <a:schemeClr val="bg1"/>
                </a:solidFill>
              </a:rPr>
              <a:t>Promover el desarrollo de pensamiento crítico y divergente</a:t>
            </a:r>
            <a:endParaRPr lang="es-CL" sz="1800" b="1" dirty="0">
              <a:solidFill>
                <a:schemeClr val="bg1"/>
              </a:solidFill>
            </a:endParaRPr>
          </a:p>
        </p:txBody>
      </p:sp>
      <p:sp>
        <p:nvSpPr>
          <p:cNvPr id="400" name="Google Shape;400;g2d9cd420e46_16_14"/>
          <p:cNvSpPr/>
          <p:nvPr/>
        </p:nvSpPr>
        <p:spPr>
          <a:xfrm>
            <a:off x="4391120" y="4279885"/>
            <a:ext cx="412200" cy="412200"/>
          </a:xfrm>
          <a:prstGeom prst="ellipse">
            <a:avLst/>
          </a:prstGeom>
          <a:solidFill>
            <a:srgbClr val="FE9E0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21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1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g2d9cd420e46_16_14"/>
          <p:cNvSpPr/>
          <p:nvPr/>
        </p:nvSpPr>
        <p:spPr>
          <a:xfrm>
            <a:off x="1833823" y="4310013"/>
            <a:ext cx="412200" cy="4122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21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1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6" name="Google Shape;406;g2d9cd420e46_16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98;g2d9cd420e46_16_14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82" y="1951898"/>
            <a:ext cx="2364896" cy="208712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Google Shape;398;g2d9cd420e46_16_14"/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768" y="2057401"/>
            <a:ext cx="2245532" cy="2066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806967" y="4785263"/>
            <a:ext cx="2465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chemeClr val="bg1"/>
                </a:solidFill>
              </a:rPr>
              <a:t>Experiencias de aprendizaje contextualizadas y situadas</a:t>
            </a:r>
          </a:p>
        </p:txBody>
      </p:sp>
      <p:sp>
        <p:nvSpPr>
          <p:cNvPr id="16" name="Google Shape;400;g2d9cd420e46_16_14"/>
          <p:cNvSpPr/>
          <p:nvPr/>
        </p:nvSpPr>
        <p:spPr>
          <a:xfrm>
            <a:off x="7225856" y="4256386"/>
            <a:ext cx="412200" cy="412200"/>
          </a:xfrm>
          <a:prstGeom prst="ellipse">
            <a:avLst/>
          </a:prstGeom>
          <a:solidFill>
            <a:srgbClr val="FE9E0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21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1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400;g2d9cd420e46_16_14"/>
          <p:cNvSpPr/>
          <p:nvPr/>
        </p:nvSpPr>
        <p:spPr>
          <a:xfrm>
            <a:off x="10140747" y="4256386"/>
            <a:ext cx="412200" cy="412200"/>
          </a:xfrm>
          <a:prstGeom prst="ellipse">
            <a:avLst/>
          </a:prstGeom>
          <a:solidFill>
            <a:srgbClr val="FE9E0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21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1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399;g2d9cd420e46_16_14"/>
          <p:cNvSpPr txBox="1"/>
          <p:nvPr/>
        </p:nvSpPr>
        <p:spPr>
          <a:xfrm>
            <a:off x="6415741" y="4662459"/>
            <a:ext cx="2215925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CL" sz="1800" b="1" dirty="0" smtClean="0">
                <a:solidFill>
                  <a:schemeClr val="bg1"/>
                </a:solidFill>
              </a:rPr>
              <a:t>Diversificación de los procesos de aprendizaje y  promoción de  trayectorias escolares exitosas</a:t>
            </a:r>
          </a:p>
          <a:p>
            <a:pPr algn="ctr"/>
            <a:endParaRPr lang="es-CL" sz="1800" dirty="0"/>
          </a:p>
        </p:txBody>
      </p:sp>
      <p:sp>
        <p:nvSpPr>
          <p:cNvPr id="5" name="Rectángulo 4"/>
          <p:cNvSpPr/>
          <p:nvPr/>
        </p:nvSpPr>
        <p:spPr>
          <a:xfrm>
            <a:off x="9150199" y="4800943"/>
            <a:ext cx="2565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chemeClr val="bg1"/>
                </a:solidFill>
              </a:rPr>
              <a:t>Valoración del Mar como eje articulador de la identidad porteña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d9cd420e46_16_62"/>
          <p:cNvSpPr/>
          <p:nvPr/>
        </p:nvSpPr>
        <p:spPr>
          <a:xfrm>
            <a:off x="1507109" y="85095"/>
            <a:ext cx="8886172" cy="62928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CL" sz="2600" b="1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¿Cuál es la innovación educativa implementada? </a:t>
            </a:r>
            <a:endParaRPr sz="2600" b="1" i="0" u="none" strike="noStrike" cap="none" dirty="0">
              <a:solidFill>
                <a:srgbClr val="0B458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7" name="Google Shape;417;g2d9cd420e46_16_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3" y="714375"/>
            <a:ext cx="11542087" cy="597994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d9cd420e46_16_76"/>
          <p:cNvSpPr/>
          <p:nvPr/>
        </p:nvSpPr>
        <p:spPr>
          <a:xfrm>
            <a:off x="185738" y="257575"/>
            <a:ext cx="7402286" cy="734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¿Quiénes participan en el proyecto?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25" name="Google Shape;425;g2d9cd420e46_16_76"/>
          <p:cNvGrpSpPr/>
          <p:nvPr/>
        </p:nvGrpSpPr>
        <p:grpSpPr>
          <a:xfrm rot="10800000">
            <a:off x="470739" y="5423257"/>
            <a:ext cx="904414" cy="959501"/>
            <a:chOff x="5233500" y="4799675"/>
            <a:chExt cx="1379100" cy="1463100"/>
          </a:xfrm>
        </p:grpSpPr>
        <p:sp>
          <p:nvSpPr>
            <p:cNvPr id="426" name="Google Shape;426;g2d9cd420e46_16_76"/>
            <p:cNvSpPr/>
            <p:nvPr/>
          </p:nvSpPr>
          <p:spPr>
            <a:xfrm>
              <a:off x="5233500" y="4799675"/>
              <a:ext cx="1379100" cy="13107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7" name="Google Shape;427;g2d9cd420e46_16_76"/>
            <p:cNvSpPr/>
            <p:nvPr/>
          </p:nvSpPr>
          <p:spPr>
            <a:xfrm rot="10800000">
              <a:off x="5233500" y="4952075"/>
              <a:ext cx="1379100" cy="13107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L" sz="1000" b="0" i="0" u="none" strike="noStrike" cap="none">
                  <a:solidFill>
                    <a:srgbClr val="A4C2F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LOGO</a:t>
              </a:r>
              <a:endParaRPr sz="1000" b="0" i="0" u="none" strike="noStrike" cap="none">
                <a:solidFill>
                  <a:srgbClr val="A4C2F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pic>
        <p:nvPicPr>
          <p:cNvPr id="428" name="Google Shape;428;g2d9cd420e46_16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623442344"/>
              </p:ext>
            </p:extLst>
          </p:nvPr>
        </p:nvGraphicFramePr>
        <p:xfrm>
          <a:off x="-59424" y="110696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55" y="147761"/>
            <a:ext cx="4790983" cy="3593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t="19847" r="18963" b="16744"/>
          <a:stretch/>
        </p:blipFill>
        <p:spPr>
          <a:xfrm>
            <a:off x="7265455" y="3170484"/>
            <a:ext cx="4790983" cy="365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7" y="5523201"/>
            <a:ext cx="703657" cy="9522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d9cd420e46_16_100"/>
          <p:cNvSpPr/>
          <p:nvPr/>
        </p:nvSpPr>
        <p:spPr>
          <a:xfrm>
            <a:off x="847350" y="392850"/>
            <a:ext cx="10497300" cy="6072300"/>
          </a:xfrm>
          <a:prstGeom prst="roundRect">
            <a:avLst>
              <a:gd name="adj" fmla="val 42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9998" marR="0" lvl="0" indent="857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34" name="Google Shape;434;g2d9cd420e46_16_10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75" y="1522929"/>
            <a:ext cx="3501025" cy="3857863"/>
          </a:xfrm>
          <a:prstGeom prst="roundRect">
            <a:avLst>
              <a:gd name="adj" fmla="val 8331"/>
            </a:avLst>
          </a:prstGeom>
          <a:noFill/>
          <a:ln>
            <a:noFill/>
          </a:ln>
        </p:spPr>
      </p:pic>
      <p:sp>
        <p:nvSpPr>
          <p:cNvPr id="435" name="Google Shape;435;g2d9cd420e46_16_100"/>
          <p:cNvSpPr txBox="1"/>
          <p:nvPr/>
        </p:nvSpPr>
        <p:spPr>
          <a:xfrm>
            <a:off x="5947821" y="2788250"/>
            <a:ext cx="48891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500" b="0" i="0" u="none" strike="noStrike" cap="none" dirty="0" smtClean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Protagonistas en las diversas  experiencia de aprendizaje del Centro de interés </a:t>
            </a:r>
            <a:endParaRPr sz="1500" b="0" i="0" u="none" strike="noStrike" cap="none" dirty="0">
              <a:solidFill>
                <a:srgbClr val="0B458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6" name="Google Shape;436;g2d9cd420e46_16_100"/>
          <p:cNvSpPr/>
          <p:nvPr/>
        </p:nvSpPr>
        <p:spPr>
          <a:xfrm>
            <a:off x="5570575" y="1913521"/>
            <a:ext cx="255600" cy="25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s-CL"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g2d9cd420e46_16_100"/>
          <p:cNvSpPr/>
          <p:nvPr/>
        </p:nvSpPr>
        <p:spPr>
          <a:xfrm>
            <a:off x="5592425" y="2947146"/>
            <a:ext cx="255600" cy="255600"/>
          </a:xfrm>
          <a:prstGeom prst="ellipse">
            <a:avLst/>
          </a:prstGeom>
          <a:solidFill>
            <a:srgbClr val="E8486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s-CL"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g2d9cd420e46_16_100"/>
          <p:cNvSpPr/>
          <p:nvPr/>
        </p:nvSpPr>
        <p:spPr>
          <a:xfrm>
            <a:off x="5592425" y="4009921"/>
            <a:ext cx="255600" cy="255600"/>
          </a:xfrm>
          <a:prstGeom prst="ellipse">
            <a:avLst/>
          </a:prstGeom>
          <a:solidFill>
            <a:srgbClr val="56B69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s-CL"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g2d9cd420e46_16_100"/>
          <p:cNvSpPr/>
          <p:nvPr/>
        </p:nvSpPr>
        <p:spPr>
          <a:xfrm>
            <a:off x="1246075" y="719500"/>
            <a:ext cx="9219300" cy="53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¿Cuál es el rol de las y los estudiantes en el proyecto? </a:t>
            </a:r>
            <a:endParaRPr sz="24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g2d9cd420e46_16_100"/>
          <p:cNvSpPr txBox="1"/>
          <p:nvPr/>
        </p:nvSpPr>
        <p:spPr>
          <a:xfrm>
            <a:off x="5947821" y="1816274"/>
            <a:ext cx="48891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500" dirty="0" smtClean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Activos/as  en la propuesta al inicio del centro de interés  (lluvia de ideas)</a:t>
            </a:r>
            <a:r>
              <a:rPr lang="es-CL" sz="1500" b="0" i="0" u="none" strike="noStrike" cap="none" dirty="0" smtClean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500" b="0" i="0" u="none" strike="noStrike" cap="none" dirty="0">
              <a:solidFill>
                <a:srgbClr val="0B458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1" name="Google Shape;441;g2d9cd420e46_16_100"/>
          <p:cNvSpPr txBox="1"/>
          <p:nvPr/>
        </p:nvSpPr>
        <p:spPr>
          <a:xfrm>
            <a:off x="6002308" y="3967825"/>
            <a:ext cx="4889100" cy="98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500" b="0" i="0" u="none" strike="noStrike" cap="none" dirty="0" smtClean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Protagonistas en el proceso de  evaluación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500" dirty="0" smtClean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(rubrica de autoevaluación del proceso)</a:t>
            </a:r>
            <a:r>
              <a:rPr lang="es-CL" sz="1500" b="0" i="0" u="none" strike="noStrike" cap="none" dirty="0" smtClean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rgbClr val="0B458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42" name="Google Shape;442;g2d9cd420e46_16_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d9cd420e46_18_87"/>
          <p:cNvSpPr/>
          <p:nvPr/>
        </p:nvSpPr>
        <p:spPr>
          <a:xfrm>
            <a:off x="897241" y="357287"/>
            <a:ext cx="10497300" cy="6072300"/>
          </a:xfrm>
          <a:prstGeom prst="roundRect">
            <a:avLst>
              <a:gd name="adj" fmla="val 42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9998" marR="0" lvl="0" indent="857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0" name="Google Shape;450;g2d9cd420e46_18_87"/>
          <p:cNvSpPr/>
          <p:nvPr/>
        </p:nvSpPr>
        <p:spPr>
          <a:xfrm>
            <a:off x="1246075" y="719500"/>
            <a:ext cx="9219300" cy="668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¿Cuáles fueron los principales desafíos que se presentaron en las diversas etapas del proyecto? 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1" name="Google Shape;451;g2d9cd420e46_18_87"/>
          <p:cNvSpPr/>
          <p:nvPr/>
        </p:nvSpPr>
        <p:spPr>
          <a:xfrm>
            <a:off x="897241" y="3988837"/>
            <a:ext cx="5210177" cy="1735836"/>
          </a:xfrm>
          <a:prstGeom prst="roundRect">
            <a:avLst>
              <a:gd name="adj" fmla="val 50000"/>
            </a:avLst>
          </a:prstGeom>
          <a:solidFill>
            <a:srgbClr val="56B69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algn="ctr">
              <a:buClr>
                <a:schemeClr val="dk1"/>
              </a:buClr>
              <a:buSzPts val="2300"/>
            </a:pPr>
            <a:r>
              <a:rPr lang="es-CL" sz="1800" b="1" dirty="0"/>
              <a:t>Responder a la diversidad presente en el Aula,</a:t>
            </a:r>
            <a:r>
              <a:rPr lang="es-CL" sz="1800" dirty="0"/>
              <a:t> es decir, planificar para ofrecer experiencias </a:t>
            </a:r>
            <a:r>
              <a:rPr lang="es-CL" sz="1800" dirty="0" smtClean="0"/>
              <a:t>pedagógicas </a:t>
            </a:r>
            <a:r>
              <a:rPr lang="es-CL" sz="1800" dirty="0"/>
              <a:t>que propendan a la construcción de aprendizajes significativos, situados y </a:t>
            </a:r>
            <a:r>
              <a:rPr lang="es-CL" sz="1800" dirty="0" smtClean="0"/>
              <a:t>contextualizados para todos y todas .</a:t>
            </a:r>
            <a:endParaRPr lang="es-CL" sz="1800" dirty="0"/>
          </a:p>
        </p:txBody>
      </p:sp>
      <p:sp>
        <p:nvSpPr>
          <p:cNvPr id="452" name="Google Shape;452;g2d9cd420e46_18_87"/>
          <p:cNvSpPr/>
          <p:nvPr/>
        </p:nvSpPr>
        <p:spPr>
          <a:xfrm>
            <a:off x="909007" y="1983600"/>
            <a:ext cx="4958484" cy="1409837"/>
          </a:xfrm>
          <a:prstGeom prst="roundRect">
            <a:avLst>
              <a:gd name="adj" fmla="val 50000"/>
            </a:avLst>
          </a:prstGeom>
          <a:solidFill>
            <a:srgbClr val="FE9E0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lvl="0" algn="ctr">
              <a:buClr>
                <a:schemeClr val="dk1"/>
              </a:buClr>
              <a:buSzPts val="2300"/>
            </a:pPr>
            <a:r>
              <a:rPr lang="es-CL" sz="1800" b="1" dirty="0"/>
              <a:t>Creación de planificación </a:t>
            </a:r>
            <a:r>
              <a:rPr lang="es-CL" sz="1800" b="1" dirty="0" smtClean="0"/>
              <a:t>articuladas</a:t>
            </a:r>
            <a:r>
              <a:rPr lang="es-CL" sz="1800" dirty="0" smtClean="0"/>
              <a:t>, que permitieran la correcta  vinculación entre </a:t>
            </a:r>
            <a:r>
              <a:rPr lang="es-CL" sz="1800" dirty="0"/>
              <a:t>asignaturas y OA del </a:t>
            </a:r>
            <a:r>
              <a:rPr lang="es-CL" sz="1800" dirty="0" smtClean="0"/>
              <a:t>curriculum.</a:t>
            </a:r>
            <a:endParaRPr sz="18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3" name="Google Shape;453;g2d9cd420e46_18_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51;g2d9cd420e46_18_87"/>
          <p:cNvSpPr/>
          <p:nvPr/>
        </p:nvSpPr>
        <p:spPr>
          <a:xfrm>
            <a:off x="6006691" y="2305173"/>
            <a:ext cx="4970251" cy="1471614"/>
          </a:xfrm>
          <a:prstGeom prst="roundRect">
            <a:avLst>
              <a:gd name="adj" fmla="val 50000"/>
            </a:avLst>
          </a:prstGeom>
          <a:solidFill>
            <a:srgbClr val="56B69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algn="ctr">
              <a:buClr>
                <a:schemeClr val="dk1"/>
              </a:buClr>
              <a:buSzPts val="2300"/>
            </a:pPr>
            <a:r>
              <a:rPr lang="es-CL" sz="1800" b="1" dirty="0" smtClean="0"/>
              <a:t>Diseñar y planificar </a:t>
            </a:r>
            <a:r>
              <a:rPr lang="es-CL" sz="1800" b="1" dirty="0"/>
              <a:t>experiencias </a:t>
            </a:r>
            <a:r>
              <a:rPr lang="es-CL" sz="1800" b="1" dirty="0" smtClean="0"/>
              <a:t>de aprendizaje atractivas </a:t>
            </a:r>
            <a:r>
              <a:rPr lang="es-CL" sz="1800" b="1" dirty="0"/>
              <a:t>y motivantes </a:t>
            </a:r>
            <a:r>
              <a:rPr lang="es-CL" sz="1800" dirty="0" smtClean="0"/>
              <a:t>que incorporen los  intereses de las y los estudiantes </a:t>
            </a:r>
            <a:endParaRPr lang="es-CL" sz="1800" dirty="0"/>
          </a:p>
        </p:txBody>
      </p:sp>
      <p:sp>
        <p:nvSpPr>
          <p:cNvPr id="10" name="Google Shape;452;g2d9cd420e46_18_87"/>
          <p:cNvSpPr/>
          <p:nvPr/>
        </p:nvSpPr>
        <p:spPr>
          <a:xfrm>
            <a:off x="6145890" y="4151836"/>
            <a:ext cx="5012647" cy="1572837"/>
          </a:xfrm>
          <a:prstGeom prst="roundRect">
            <a:avLst>
              <a:gd name="adj" fmla="val 50000"/>
            </a:avLst>
          </a:prstGeom>
          <a:solidFill>
            <a:srgbClr val="FE9E0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algn="ctr"/>
            <a:r>
              <a:rPr lang="es-CL" sz="1800" b="1" dirty="0"/>
              <a:t>R</a:t>
            </a:r>
            <a:r>
              <a:rPr lang="es-CL" sz="1800" b="1" dirty="0" smtClean="0"/>
              <a:t>ecursos </a:t>
            </a:r>
            <a:r>
              <a:rPr lang="es-CL" sz="1800" b="1" dirty="0"/>
              <a:t>para la realización de las experiencias pedagógicas </a:t>
            </a:r>
            <a:r>
              <a:rPr lang="es-CL" sz="1800" b="1" dirty="0" smtClean="0"/>
              <a:t>diseñadas</a:t>
            </a:r>
            <a:endParaRPr lang="es-CL" sz="1800" dirty="0"/>
          </a:p>
          <a:p>
            <a:pPr algn="ctr"/>
            <a:r>
              <a:rPr lang="es-CL" sz="1800" dirty="0"/>
              <a:t>Autogestión de recursos como transporte, materiales, etc</a:t>
            </a:r>
            <a:r>
              <a:rPr lang="es-CL" sz="1800" dirty="0" smtClean="0"/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d9cd420e46_18_110"/>
          <p:cNvSpPr/>
          <p:nvPr/>
        </p:nvSpPr>
        <p:spPr>
          <a:xfrm>
            <a:off x="847350" y="392850"/>
            <a:ext cx="10497300" cy="6072300"/>
          </a:xfrm>
          <a:prstGeom prst="roundRect">
            <a:avLst>
              <a:gd name="adj" fmla="val 42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9999" marR="0" lvl="0" indent="85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459" name="Google Shape;459;g2d9cd420e46_18_110"/>
          <p:cNvGrpSpPr/>
          <p:nvPr/>
        </p:nvGrpSpPr>
        <p:grpSpPr>
          <a:xfrm>
            <a:off x="1185556" y="1605675"/>
            <a:ext cx="2350232" cy="4503900"/>
            <a:chOff x="1078250" y="1605674"/>
            <a:chExt cx="2294700" cy="4503900"/>
          </a:xfrm>
        </p:grpSpPr>
        <p:sp>
          <p:nvSpPr>
            <p:cNvPr id="460" name="Google Shape;460;g2d9cd420e46_18_110"/>
            <p:cNvSpPr/>
            <p:nvPr/>
          </p:nvSpPr>
          <p:spPr>
            <a:xfrm>
              <a:off x="1078250" y="1605674"/>
              <a:ext cx="2294700" cy="4503900"/>
            </a:xfrm>
            <a:prstGeom prst="roundRect">
              <a:avLst>
                <a:gd name="adj" fmla="val 12542"/>
              </a:avLst>
            </a:prstGeom>
            <a:noFill/>
            <a:ln w="19050" cap="flat" cmpd="sng">
              <a:solidFill>
                <a:srgbClr val="0B458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g2d9cd420e46_18_110"/>
            <p:cNvSpPr txBox="1"/>
            <p:nvPr/>
          </p:nvSpPr>
          <p:spPr>
            <a:xfrm>
              <a:off x="1246075" y="2380675"/>
              <a:ext cx="1947600" cy="2662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s-CL" dirty="0"/>
                <a:t>Las y los estudiantes logran alcanzar los objetivos de aprendizaje propuestos en las asignaturas que integran la planificación articulada del mes. .</a:t>
              </a: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62" name="Google Shape;462;g2d9cd420e46_18_110"/>
            <p:cNvSpPr/>
            <p:nvPr/>
          </p:nvSpPr>
          <p:spPr>
            <a:xfrm>
              <a:off x="1140900" y="1704075"/>
              <a:ext cx="2162400" cy="482700"/>
            </a:xfrm>
            <a:prstGeom prst="roundRect">
              <a:avLst>
                <a:gd name="adj" fmla="val 50000"/>
              </a:avLst>
            </a:prstGeom>
            <a:solidFill>
              <a:srgbClr val="56B69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sz="1200" b="1" i="0" u="none" strike="noStrike" cap="none" dirty="0" smtClean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Aprendizajes integrales </a:t>
              </a:r>
              <a:endParaRPr sz="12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63" name="Google Shape;463;g2d9cd420e46_18_110"/>
          <p:cNvSpPr/>
          <p:nvPr/>
        </p:nvSpPr>
        <p:spPr>
          <a:xfrm>
            <a:off x="1246075" y="719500"/>
            <a:ext cx="9219300" cy="53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¿Cuáles han sido los resultados? 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64" name="Google Shape;464;g2d9cd420e46_18_110"/>
          <p:cNvGrpSpPr/>
          <p:nvPr/>
        </p:nvGrpSpPr>
        <p:grpSpPr>
          <a:xfrm>
            <a:off x="3674397" y="1605675"/>
            <a:ext cx="2350232" cy="4503900"/>
            <a:chOff x="1078250" y="1605674"/>
            <a:chExt cx="2294700" cy="4503900"/>
          </a:xfrm>
        </p:grpSpPr>
        <p:sp>
          <p:nvSpPr>
            <p:cNvPr id="465" name="Google Shape;465;g2d9cd420e46_18_110"/>
            <p:cNvSpPr/>
            <p:nvPr/>
          </p:nvSpPr>
          <p:spPr>
            <a:xfrm>
              <a:off x="1078250" y="1605674"/>
              <a:ext cx="2294700" cy="4503900"/>
            </a:xfrm>
            <a:prstGeom prst="roundRect">
              <a:avLst>
                <a:gd name="adj" fmla="val 12542"/>
              </a:avLst>
            </a:prstGeom>
            <a:noFill/>
            <a:ln w="19050" cap="flat" cmpd="sng">
              <a:solidFill>
                <a:srgbClr val="0B458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g2d9cd420e46_18_110"/>
            <p:cNvSpPr txBox="1"/>
            <p:nvPr/>
          </p:nvSpPr>
          <p:spPr>
            <a:xfrm>
              <a:off x="1246075" y="2380675"/>
              <a:ext cx="1947600" cy="2414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lvl="0" algn="ctr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s-CL" dirty="0" smtClean="0"/>
                <a:t>los </a:t>
              </a:r>
              <a:r>
                <a:rPr lang="es-CL" dirty="0"/>
                <a:t>estudiantes logran el </a:t>
              </a:r>
              <a:r>
                <a:rPr lang="es-CL" b="1" dirty="0"/>
                <a:t>desarrollo de habilidades superiores</a:t>
              </a:r>
              <a:r>
                <a:rPr lang="es-CL" dirty="0"/>
                <a:t>, como la </a:t>
              </a:r>
              <a:r>
                <a:rPr lang="es-CL" dirty="0" smtClean="0"/>
                <a:t>creación, </a:t>
              </a:r>
              <a:r>
                <a:rPr lang="es-CL" dirty="0"/>
                <a:t>el pensamiento crítico y divergente</a:t>
              </a:r>
              <a:r>
                <a:rPr lang="es-CL" dirty="0" smtClean="0"/>
                <a:t>., la aplicación de conocimientos .  </a:t>
              </a:r>
            </a:p>
          </p:txBody>
        </p:sp>
        <p:sp>
          <p:nvSpPr>
            <p:cNvPr id="467" name="Google Shape;467;g2d9cd420e46_18_110"/>
            <p:cNvSpPr/>
            <p:nvPr/>
          </p:nvSpPr>
          <p:spPr>
            <a:xfrm>
              <a:off x="1138675" y="1704075"/>
              <a:ext cx="2162400" cy="482700"/>
            </a:xfrm>
            <a:prstGeom prst="roundRect">
              <a:avLst>
                <a:gd name="adj" fmla="val 50000"/>
              </a:avLst>
            </a:prstGeom>
            <a:solidFill>
              <a:srgbClr val="E84538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sz="1200" b="1" dirty="0" smtClean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Desarrollo de habilidades </a:t>
              </a:r>
              <a:endParaRPr sz="12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68" name="Google Shape;468;g2d9cd420e46_18_110"/>
          <p:cNvGrpSpPr/>
          <p:nvPr/>
        </p:nvGrpSpPr>
        <p:grpSpPr>
          <a:xfrm>
            <a:off x="6163230" y="1605675"/>
            <a:ext cx="2350232" cy="4503900"/>
            <a:chOff x="989425" y="1605674"/>
            <a:chExt cx="2294700" cy="4503900"/>
          </a:xfrm>
        </p:grpSpPr>
        <p:sp>
          <p:nvSpPr>
            <p:cNvPr id="469" name="Google Shape;469;g2d9cd420e46_18_110"/>
            <p:cNvSpPr/>
            <p:nvPr/>
          </p:nvSpPr>
          <p:spPr>
            <a:xfrm>
              <a:off x="989425" y="1605674"/>
              <a:ext cx="2294700" cy="4503900"/>
            </a:xfrm>
            <a:prstGeom prst="roundRect">
              <a:avLst>
                <a:gd name="adj" fmla="val 12542"/>
              </a:avLst>
            </a:prstGeom>
            <a:noFill/>
            <a:ln w="19050" cap="flat" cmpd="sng">
              <a:solidFill>
                <a:srgbClr val="0B458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g2d9cd420e46_18_110"/>
            <p:cNvSpPr txBox="1"/>
            <p:nvPr/>
          </p:nvSpPr>
          <p:spPr>
            <a:xfrm>
              <a:off x="1172554" y="2380675"/>
              <a:ext cx="1947600" cy="2662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lvl="0" algn="ctr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s-CL" dirty="0"/>
                <a:t>Mayor </a:t>
              </a:r>
              <a:r>
                <a:rPr lang="es-CL" b="1" dirty="0"/>
                <a:t>motivación</a:t>
              </a:r>
              <a:r>
                <a:rPr lang="es-CL" dirty="0"/>
                <a:t> hacia el aprendizaje impactando positivamente en la </a:t>
              </a:r>
              <a:r>
                <a:rPr lang="es-CL" b="1" dirty="0"/>
                <a:t>asistencia </a:t>
              </a:r>
              <a:r>
                <a:rPr lang="es-CL" b="1" dirty="0" smtClean="0"/>
                <a:t>escolar</a:t>
              </a:r>
              <a:r>
                <a:rPr lang="es-CL" dirty="0" smtClean="0"/>
                <a:t>, </a:t>
              </a:r>
            </a:p>
            <a:p>
              <a:pPr lvl="0" algn="ctr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s-CL" dirty="0"/>
                <a:t>Se fortalece </a:t>
              </a:r>
              <a:r>
                <a:rPr lang="es-CL" b="1" dirty="0"/>
                <a:t>el trabajo en equipo,</a:t>
              </a:r>
              <a:r>
                <a:rPr lang="es-CL" dirty="0"/>
                <a:t> </a:t>
              </a:r>
              <a:r>
                <a:rPr lang="es-CL" b="1" dirty="0"/>
                <a:t>la sana convivencia</a:t>
              </a:r>
              <a:r>
                <a:rPr lang="es-CL" dirty="0"/>
                <a:t> escolar y </a:t>
              </a:r>
              <a:r>
                <a:rPr lang="es-CL" b="1" dirty="0"/>
                <a:t>el sentido de pertenencia</a:t>
              </a:r>
              <a:endParaRPr sz="1400" b="0" i="0" u="none" strike="noStrike" cap="none" dirty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71" name="Google Shape;471;g2d9cd420e46_18_110"/>
            <p:cNvSpPr/>
            <p:nvPr/>
          </p:nvSpPr>
          <p:spPr>
            <a:xfrm>
              <a:off x="1055575" y="1704075"/>
              <a:ext cx="2162400" cy="482700"/>
            </a:xfrm>
            <a:prstGeom prst="roundRect">
              <a:avLst>
                <a:gd name="adj" fmla="val 50000"/>
              </a:avLst>
            </a:prstGeom>
            <a:solidFill>
              <a:srgbClr val="FE9E0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sz="1200" b="1" i="0" u="none" strike="noStrike" cap="none" dirty="0" smtClean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Asistencia escolar y  sentido de pertenencia   </a:t>
              </a:r>
              <a:endParaRPr sz="12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72" name="Google Shape;472;g2d9cd420e46_18_110"/>
          <p:cNvGrpSpPr/>
          <p:nvPr/>
        </p:nvGrpSpPr>
        <p:grpSpPr>
          <a:xfrm>
            <a:off x="8656212" y="1605675"/>
            <a:ext cx="2350232" cy="4503900"/>
            <a:chOff x="1078250" y="1605674"/>
            <a:chExt cx="2294700" cy="4503900"/>
          </a:xfrm>
        </p:grpSpPr>
        <p:sp>
          <p:nvSpPr>
            <p:cNvPr id="473" name="Google Shape;473;g2d9cd420e46_18_110"/>
            <p:cNvSpPr/>
            <p:nvPr/>
          </p:nvSpPr>
          <p:spPr>
            <a:xfrm>
              <a:off x="1078250" y="1605674"/>
              <a:ext cx="2294700" cy="4503900"/>
            </a:xfrm>
            <a:prstGeom prst="roundRect">
              <a:avLst>
                <a:gd name="adj" fmla="val 12542"/>
              </a:avLst>
            </a:prstGeom>
            <a:noFill/>
            <a:ln w="19050" cap="flat" cmpd="sng">
              <a:solidFill>
                <a:srgbClr val="0B458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g2d9cd420e46_18_110"/>
            <p:cNvSpPr txBox="1"/>
            <p:nvPr/>
          </p:nvSpPr>
          <p:spPr>
            <a:xfrm>
              <a:off x="1246075" y="2380675"/>
              <a:ext cx="1947600" cy="3157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s-CL" dirty="0"/>
                <a:t>Fortalecimiento del trabajo colaborativo entre docentes : las instancias semanales de articulación pedagógica permiten desarrollar este ámbito profesional</a:t>
              </a:r>
              <a:r>
                <a:rPr lang="es-CL" dirty="0" smtClean="0"/>
                <a:t>.</a:t>
              </a:r>
            </a:p>
            <a:p>
              <a:pPr algn="ctr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s-CL" dirty="0" smtClean="0"/>
                <a:t>Junto con ello se fortalecen los equipos de Aula. </a:t>
              </a:r>
              <a:endParaRPr lang="es-CL" dirty="0"/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75" name="Google Shape;475;g2d9cd420e46_18_110"/>
            <p:cNvSpPr/>
            <p:nvPr/>
          </p:nvSpPr>
          <p:spPr>
            <a:xfrm>
              <a:off x="1140900" y="1704075"/>
              <a:ext cx="2162400" cy="482700"/>
            </a:xfrm>
            <a:prstGeom prst="roundRect">
              <a:avLst>
                <a:gd name="adj" fmla="val 50000"/>
              </a:avLst>
            </a:prstGeom>
            <a:solidFill>
              <a:srgbClr val="8E7CC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sz="1000" b="1" dirty="0" smtClean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Trabajo colaborativo Docente </a:t>
              </a:r>
              <a:endParaRPr sz="2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76" name="Google Shape;476;g2d9cd420e46_18_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g2da17201527_1_0"/>
          <p:cNvGrpSpPr/>
          <p:nvPr/>
        </p:nvGrpSpPr>
        <p:grpSpPr>
          <a:xfrm rot="10800000">
            <a:off x="470739" y="5423257"/>
            <a:ext cx="904414" cy="959501"/>
            <a:chOff x="5233500" y="4799675"/>
            <a:chExt cx="1379100" cy="1463100"/>
          </a:xfrm>
        </p:grpSpPr>
        <p:sp>
          <p:nvSpPr>
            <p:cNvPr id="483" name="Google Shape;483;g2da17201527_1_0"/>
            <p:cNvSpPr/>
            <p:nvPr/>
          </p:nvSpPr>
          <p:spPr>
            <a:xfrm>
              <a:off x="5233500" y="4799675"/>
              <a:ext cx="1379100" cy="13107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84" name="Google Shape;484;g2da17201527_1_0"/>
            <p:cNvSpPr/>
            <p:nvPr/>
          </p:nvSpPr>
          <p:spPr>
            <a:xfrm rot="10800000">
              <a:off x="5233500" y="4952075"/>
              <a:ext cx="1379100" cy="13107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L" sz="1000" b="0" i="0" u="none" strike="noStrike" cap="none">
                  <a:solidFill>
                    <a:srgbClr val="A4C2F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LOGO</a:t>
              </a:r>
              <a:endParaRPr sz="1000" b="0" i="0" u="none" strike="noStrike" cap="none">
                <a:solidFill>
                  <a:srgbClr val="A4C2F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sp>
        <p:nvSpPr>
          <p:cNvPr id="485" name="Google Shape;485;g2da17201527_1_0"/>
          <p:cNvSpPr/>
          <p:nvPr/>
        </p:nvSpPr>
        <p:spPr>
          <a:xfrm>
            <a:off x="1160350" y="334137"/>
            <a:ext cx="9219300" cy="730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400" b="1">
                <a:solidFill>
                  <a:srgbClr val="0B4581"/>
                </a:solidFill>
                <a:latin typeface="Montserrat"/>
                <a:ea typeface="Montserrat"/>
                <a:cs typeface="Montserrat"/>
                <a:sym typeface="Montserrat"/>
              </a:rPr>
              <a:t>¿Cuáles son las proyecciones o próximos pasos? </a:t>
            </a:r>
            <a:endParaRPr sz="2400" b="1">
              <a:solidFill>
                <a:srgbClr val="0B458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6" name="Google Shape;486;g2da17201527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08087935"/>
              </p:ext>
            </p:extLst>
          </p:nvPr>
        </p:nvGraphicFramePr>
        <p:xfrm>
          <a:off x="1246075" y="719666"/>
          <a:ext cx="10226788" cy="5781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2798</TotalTime>
  <Words>532</Words>
  <Application>Microsoft Office PowerPoint</Application>
  <PresentationFormat>Panorámica</PresentationFormat>
  <Paragraphs>72</Paragraphs>
  <Slides>12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Montserrat Light</vt:lpstr>
      <vt:lpstr>Calibri</vt:lpstr>
      <vt:lpstr>Montserrat Medium</vt:lpstr>
      <vt:lpstr>Verdana</vt:lpstr>
      <vt:lpstr>Arial</vt:lpstr>
      <vt:lpstr>Montserrat</vt:lpstr>
      <vt:lpstr>Roboto</vt:lpstr>
      <vt:lpstr>Tema de Office</vt:lpstr>
      <vt:lpstr>4_Tema de Office</vt:lpstr>
      <vt:lpstr>4_Tema de Office</vt:lpstr>
      <vt:lpstr>Tema de Office</vt:lpstr>
      <vt:lpstr>Aprendizajes integrales basados en Centros de Interés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centrodeinnovacionmineduc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iniciativa</dc:title>
  <dc:creator>Guillermo Andres De Armas Gonzalez</dc:creator>
  <cp:lastModifiedBy>usuario</cp:lastModifiedBy>
  <cp:revision>33</cp:revision>
  <dcterms:created xsi:type="dcterms:W3CDTF">2022-07-08T01:50:03Z</dcterms:created>
  <dcterms:modified xsi:type="dcterms:W3CDTF">2024-09-25T16:15:16Z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0x01010037381947F2F66F4A9A3C09815912B4D4</vt:lpwstr>
  </property>
</Properties>
</file>